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317" r:id="rId3"/>
    <p:sldId id="258" r:id="rId4"/>
    <p:sldId id="292" r:id="rId5"/>
    <p:sldId id="297" r:id="rId6"/>
    <p:sldId id="268" r:id="rId7"/>
    <p:sldId id="302" r:id="rId8"/>
    <p:sldId id="303" r:id="rId9"/>
    <p:sldId id="304" r:id="rId10"/>
    <p:sldId id="306" r:id="rId11"/>
    <p:sldId id="305" r:id="rId12"/>
    <p:sldId id="296" r:id="rId13"/>
    <p:sldId id="281" r:id="rId14"/>
    <p:sldId id="309" r:id="rId15"/>
    <p:sldId id="293" r:id="rId16"/>
    <p:sldId id="294" r:id="rId17"/>
    <p:sldId id="295" r:id="rId18"/>
    <p:sldId id="310" r:id="rId19"/>
    <p:sldId id="298" r:id="rId20"/>
    <p:sldId id="314" r:id="rId21"/>
    <p:sldId id="299" r:id="rId22"/>
    <p:sldId id="315" r:id="rId23"/>
    <p:sldId id="307" r:id="rId24"/>
    <p:sldId id="308" r:id="rId25"/>
    <p:sldId id="313" r:id="rId26"/>
    <p:sldId id="286" r:id="rId27"/>
    <p:sldId id="316" r:id="rId28"/>
    <p:sldId id="285" r:id="rId29"/>
    <p:sldId id="300" r:id="rId30"/>
    <p:sldId id="29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728F1A-042B-8C4F-9D21-2CEB82A7BC25}" v="370" dt="2024-01-16T17:48:32.1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3403"/>
    <p:restoredTop sz="74150"/>
  </p:normalViewPr>
  <p:slideViewPr>
    <p:cSldViewPr snapToGrid="0">
      <p:cViewPr varScale="1">
        <p:scale>
          <a:sx n="61" d="100"/>
          <a:sy n="61" d="100"/>
        </p:scale>
        <p:origin x="224" y="792"/>
      </p:cViewPr>
      <p:guideLst/>
    </p:cSldViewPr>
  </p:slideViewPr>
  <p:notesTextViewPr>
    <p:cViewPr>
      <p:scale>
        <a:sx n="1" d="1"/>
        <a:sy n="1" d="1"/>
      </p:scale>
      <p:origin x="0" y="0"/>
    </p:cViewPr>
  </p:notesTextViewPr>
  <p:sorterViewPr>
    <p:cViewPr>
      <p:scale>
        <a:sx n="110" d="100"/>
        <a:sy n="110" d="100"/>
      </p:scale>
      <p:origin x="0" y="0"/>
    </p:cViewPr>
  </p:sorterViewPr>
  <p:notesViewPr>
    <p:cSldViewPr snapToGrid="0">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ll Hairston" userId="6ef8d197fe1807a5" providerId="LiveId" clId="{90728F1A-042B-8C4F-9D21-2CEB82A7BC25}"/>
    <pc:docChg chg="undo custSel addSld delSld modSld sldOrd modMainMaster">
      <pc:chgData name="Bill Hairston" userId="6ef8d197fe1807a5" providerId="LiveId" clId="{90728F1A-042B-8C4F-9D21-2CEB82A7BC25}" dt="2024-01-16T17:48:39.981" v="4836" actId="1076"/>
      <pc:docMkLst>
        <pc:docMk/>
      </pc:docMkLst>
      <pc:sldChg chg="addSp modSp mod modTransition">
        <pc:chgData name="Bill Hairston" userId="6ef8d197fe1807a5" providerId="LiveId" clId="{90728F1A-042B-8C4F-9D21-2CEB82A7BC25}" dt="2024-01-16T17:48:39.981" v="4836" actId="1076"/>
        <pc:sldMkLst>
          <pc:docMk/>
          <pc:sldMk cId="3966308392" sldId="256"/>
        </pc:sldMkLst>
        <pc:picChg chg="add mod">
          <ac:chgData name="Bill Hairston" userId="6ef8d197fe1807a5" providerId="LiveId" clId="{90728F1A-042B-8C4F-9D21-2CEB82A7BC25}" dt="2024-01-16T17:48:39.981" v="4836" actId="1076"/>
          <ac:picMkLst>
            <pc:docMk/>
            <pc:sldMk cId="3966308392" sldId="256"/>
            <ac:picMk id="6" creationId="{6E4738C3-66C8-9F5D-4A30-D7AA6B0A4E53}"/>
          </ac:picMkLst>
        </pc:picChg>
        <pc:picChg chg="mod">
          <ac:chgData name="Bill Hairston" userId="6ef8d197fe1807a5" providerId="LiveId" clId="{90728F1A-042B-8C4F-9D21-2CEB82A7BC25}" dt="2024-01-15T00:08:07.154" v="1622" actId="962"/>
          <ac:picMkLst>
            <pc:docMk/>
            <pc:sldMk cId="3966308392" sldId="256"/>
            <ac:picMk id="1026" creationId="{9417B908-1452-4E6D-E2BC-1B1493D8A2A1}"/>
          </ac:picMkLst>
        </pc:picChg>
      </pc:sldChg>
      <pc:sldChg chg="addSp modSp del mod ord setBg setClrOvrMap">
        <pc:chgData name="Bill Hairston" userId="6ef8d197fe1807a5" providerId="LiveId" clId="{90728F1A-042B-8C4F-9D21-2CEB82A7BC25}" dt="2024-01-15T15:46:25.332" v="2240" actId="2696"/>
        <pc:sldMkLst>
          <pc:docMk/>
          <pc:sldMk cId="2218744434" sldId="257"/>
        </pc:sldMkLst>
        <pc:spChg chg="mod">
          <ac:chgData name="Bill Hairston" userId="6ef8d197fe1807a5" providerId="LiveId" clId="{90728F1A-042B-8C4F-9D21-2CEB82A7BC25}" dt="2024-01-13T22:31:59.842" v="333" actId="26606"/>
          <ac:spMkLst>
            <pc:docMk/>
            <pc:sldMk cId="2218744434" sldId="257"/>
            <ac:spMk id="2" creationId="{06B75B85-7F42-C012-4F9B-FCB698732785}"/>
          </ac:spMkLst>
        </pc:spChg>
        <pc:spChg chg="mod">
          <ac:chgData name="Bill Hairston" userId="6ef8d197fe1807a5" providerId="LiveId" clId="{90728F1A-042B-8C4F-9D21-2CEB82A7BC25}" dt="2024-01-13T22:31:59.842" v="333" actId="26606"/>
          <ac:spMkLst>
            <pc:docMk/>
            <pc:sldMk cId="2218744434" sldId="257"/>
            <ac:spMk id="3" creationId="{A9B068BA-1E35-C465-0490-59B4028E7CB2}"/>
          </ac:spMkLst>
        </pc:spChg>
        <pc:spChg chg="mod">
          <ac:chgData name="Bill Hairston" userId="6ef8d197fe1807a5" providerId="LiveId" clId="{90728F1A-042B-8C4F-9D21-2CEB82A7BC25}" dt="2024-01-13T22:31:59.842" v="333" actId="26606"/>
          <ac:spMkLst>
            <pc:docMk/>
            <pc:sldMk cId="2218744434" sldId="257"/>
            <ac:spMk id="4" creationId="{643C5ACA-7166-9EA6-6FC0-76E849EF4B67}"/>
          </ac:spMkLst>
        </pc:spChg>
        <pc:spChg chg="add mod">
          <ac:chgData name="Bill Hairston" userId="6ef8d197fe1807a5" providerId="LiveId" clId="{90728F1A-042B-8C4F-9D21-2CEB82A7BC25}" dt="2024-01-13T22:41:12.187" v="400"/>
          <ac:spMkLst>
            <pc:docMk/>
            <pc:sldMk cId="2218744434" sldId="257"/>
            <ac:spMk id="5" creationId="{4C7B9F66-2A57-D28F-5CD9-5460A062B49C}"/>
          </ac:spMkLst>
        </pc:spChg>
        <pc:spChg chg="add">
          <ac:chgData name="Bill Hairston" userId="6ef8d197fe1807a5" providerId="LiveId" clId="{90728F1A-042B-8C4F-9D21-2CEB82A7BC25}" dt="2024-01-13T22:31:59.842" v="333" actId="26606"/>
          <ac:spMkLst>
            <pc:docMk/>
            <pc:sldMk cId="2218744434" sldId="257"/>
            <ac:spMk id="9" creationId="{1DE7243B-5109-444B-8FAF-7437C66BC0E9}"/>
          </ac:spMkLst>
        </pc:spChg>
        <pc:spChg chg="add">
          <ac:chgData name="Bill Hairston" userId="6ef8d197fe1807a5" providerId="LiveId" clId="{90728F1A-042B-8C4F-9D21-2CEB82A7BC25}" dt="2024-01-13T22:31:59.842" v="333" actId="26606"/>
          <ac:spMkLst>
            <pc:docMk/>
            <pc:sldMk cId="2218744434" sldId="257"/>
            <ac:spMk id="11" creationId="{4C5D6221-DA7B-4611-AA26-7D8E349FDE96}"/>
          </ac:spMkLst>
        </pc:spChg>
      </pc:sldChg>
      <pc:sldChg chg="addSp delSp modSp mod modTransition setBg modNotesTx">
        <pc:chgData name="Bill Hairston" userId="6ef8d197fe1807a5" providerId="LiveId" clId="{90728F1A-042B-8C4F-9D21-2CEB82A7BC25}" dt="2024-01-16T17:29:45.208" v="4746"/>
        <pc:sldMkLst>
          <pc:docMk/>
          <pc:sldMk cId="3764670610" sldId="258"/>
        </pc:sldMkLst>
        <pc:spChg chg="mod ord">
          <ac:chgData name="Bill Hairston" userId="6ef8d197fe1807a5" providerId="LiveId" clId="{90728F1A-042B-8C4F-9D21-2CEB82A7BC25}" dt="2024-01-16T17:03:24.667" v="4631"/>
          <ac:spMkLst>
            <pc:docMk/>
            <pc:sldMk cId="3764670610" sldId="258"/>
            <ac:spMk id="2" creationId="{153B0F92-B1CF-C70A-4410-F89ED0705DD0}"/>
          </ac:spMkLst>
        </pc:spChg>
        <pc:spChg chg="mod ord">
          <ac:chgData name="Bill Hairston" userId="6ef8d197fe1807a5" providerId="LiveId" clId="{90728F1A-042B-8C4F-9D21-2CEB82A7BC25}" dt="2024-01-16T17:03:24.667" v="4631"/>
          <ac:spMkLst>
            <pc:docMk/>
            <pc:sldMk cId="3764670610" sldId="258"/>
            <ac:spMk id="3" creationId="{92864E35-5A48-7A3F-05E9-EA6BFE97F1B3}"/>
          </ac:spMkLst>
        </pc:spChg>
        <pc:spChg chg="add del mod">
          <ac:chgData name="Bill Hairston" userId="6ef8d197fe1807a5" providerId="LiveId" clId="{90728F1A-042B-8C4F-9D21-2CEB82A7BC25}" dt="2024-01-16T17:03:24.667" v="4631"/>
          <ac:spMkLst>
            <pc:docMk/>
            <pc:sldMk cId="3764670610" sldId="258"/>
            <ac:spMk id="4" creationId="{4D23D6CF-782C-10C1-321C-4BA5FD121F11}"/>
          </ac:spMkLst>
        </pc:spChg>
        <pc:spChg chg="add mod ord">
          <ac:chgData name="Bill Hairston" userId="6ef8d197fe1807a5" providerId="LiveId" clId="{90728F1A-042B-8C4F-9D21-2CEB82A7BC25}" dt="2024-01-16T17:03:24.667" v="4631"/>
          <ac:spMkLst>
            <pc:docMk/>
            <pc:sldMk cId="3764670610" sldId="258"/>
            <ac:spMk id="5" creationId="{03337401-8AC5-C8F9-DCB0-E96023392056}"/>
          </ac:spMkLst>
        </pc:spChg>
        <pc:spChg chg="add mod">
          <ac:chgData name="Bill Hairston" userId="6ef8d197fe1807a5" providerId="LiveId" clId="{90728F1A-042B-8C4F-9D21-2CEB82A7BC25}" dt="2024-01-16T17:03:24.667" v="4631"/>
          <ac:spMkLst>
            <pc:docMk/>
            <pc:sldMk cId="3764670610" sldId="258"/>
            <ac:spMk id="6" creationId="{4FED2712-E2BF-A1AA-FA79-1C2752F74DD8}"/>
          </ac:spMkLst>
        </pc:spChg>
        <pc:spChg chg="add mod">
          <ac:chgData name="Bill Hairston" userId="6ef8d197fe1807a5" providerId="LiveId" clId="{90728F1A-042B-8C4F-9D21-2CEB82A7BC25}" dt="2024-01-16T17:03:24.667" v="4631"/>
          <ac:spMkLst>
            <pc:docMk/>
            <pc:sldMk cId="3764670610" sldId="258"/>
            <ac:spMk id="9" creationId="{4C608BEB-860E-4094-8511-78603564A75E}"/>
          </ac:spMkLst>
        </pc:spChg>
        <pc:picChg chg="add mod modVis">
          <ac:chgData name="Bill Hairston" userId="6ef8d197fe1807a5" providerId="LiveId" clId="{90728F1A-042B-8C4F-9D21-2CEB82A7BC25}" dt="2024-01-16T17:03:24.667" v="4631"/>
          <ac:picMkLst>
            <pc:docMk/>
            <pc:sldMk cId="3764670610" sldId="258"/>
            <ac:picMk id="13314" creationId="{620C4D35-12B0-C8B5-2271-CEC99C3B5442}"/>
          </ac:picMkLst>
        </pc:picChg>
        <pc:cxnChg chg="add mod">
          <ac:chgData name="Bill Hairston" userId="6ef8d197fe1807a5" providerId="LiveId" clId="{90728F1A-042B-8C4F-9D21-2CEB82A7BC25}" dt="2024-01-16T17:03:24.667" v="4631"/>
          <ac:cxnSpMkLst>
            <pc:docMk/>
            <pc:sldMk cId="3764670610" sldId="258"/>
            <ac:cxnSpMk id="11" creationId="{1F16A8D4-FE87-4604-88B2-394B5D1EB437}"/>
          </ac:cxnSpMkLst>
        </pc:cxnChg>
      </pc:sldChg>
      <pc:sldChg chg="addSp modSp del mod ord setBg">
        <pc:chgData name="Bill Hairston" userId="6ef8d197fe1807a5" providerId="LiveId" clId="{90728F1A-042B-8C4F-9D21-2CEB82A7BC25}" dt="2024-01-15T20:26:16.539" v="3536" actId="2696"/>
        <pc:sldMkLst>
          <pc:docMk/>
          <pc:sldMk cId="1121033059" sldId="259"/>
        </pc:sldMkLst>
        <pc:spChg chg="mod">
          <ac:chgData name="Bill Hairston" userId="6ef8d197fe1807a5" providerId="LiveId" clId="{90728F1A-042B-8C4F-9D21-2CEB82A7BC25}" dt="2024-01-13T22:31:33.658" v="332" actId="26606"/>
          <ac:spMkLst>
            <pc:docMk/>
            <pc:sldMk cId="1121033059" sldId="259"/>
            <ac:spMk id="2" creationId="{B892352A-94B5-2498-FDC1-94DCF1749763}"/>
          </ac:spMkLst>
        </pc:spChg>
        <pc:spChg chg="mod">
          <ac:chgData name="Bill Hairston" userId="6ef8d197fe1807a5" providerId="LiveId" clId="{90728F1A-042B-8C4F-9D21-2CEB82A7BC25}" dt="2024-01-13T22:31:33.658" v="332" actId="26606"/>
          <ac:spMkLst>
            <pc:docMk/>
            <pc:sldMk cId="1121033059" sldId="259"/>
            <ac:spMk id="3" creationId="{5A148AF0-F1CE-2CDB-2A86-3470CE4C7253}"/>
          </ac:spMkLst>
        </pc:spChg>
        <pc:spChg chg="mod">
          <ac:chgData name="Bill Hairston" userId="6ef8d197fe1807a5" providerId="LiveId" clId="{90728F1A-042B-8C4F-9D21-2CEB82A7BC25}" dt="2024-01-13T22:31:33.658" v="332" actId="26606"/>
          <ac:spMkLst>
            <pc:docMk/>
            <pc:sldMk cId="1121033059" sldId="259"/>
            <ac:spMk id="4" creationId="{E8673A8D-ED64-85DB-FB31-F63B71499373}"/>
          </ac:spMkLst>
        </pc:spChg>
        <pc:spChg chg="add mod">
          <ac:chgData name="Bill Hairston" userId="6ef8d197fe1807a5" providerId="LiveId" clId="{90728F1A-042B-8C4F-9D21-2CEB82A7BC25}" dt="2024-01-13T22:41:09.939" v="399"/>
          <ac:spMkLst>
            <pc:docMk/>
            <pc:sldMk cId="1121033059" sldId="259"/>
            <ac:spMk id="5" creationId="{42D77009-9783-02A9-F430-B184609D240F}"/>
          </ac:spMkLst>
        </pc:spChg>
        <pc:spChg chg="add">
          <ac:chgData name="Bill Hairston" userId="6ef8d197fe1807a5" providerId="LiveId" clId="{90728F1A-042B-8C4F-9D21-2CEB82A7BC25}" dt="2024-01-13T22:31:33.658" v="332" actId="26606"/>
          <ac:spMkLst>
            <pc:docMk/>
            <pc:sldMk cId="1121033059" sldId="259"/>
            <ac:spMk id="9" creationId="{8CA06CD6-90CA-4C45-856C-6771339E1E22}"/>
          </ac:spMkLst>
        </pc:spChg>
        <pc:cxnChg chg="add">
          <ac:chgData name="Bill Hairston" userId="6ef8d197fe1807a5" providerId="LiveId" clId="{90728F1A-042B-8C4F-9D21-2CEB82A7BC25}" dt="2024-01-13T22:31:33.658" v="332" actId="26606"/>
          <ac:cxnSpMkLst>
            <pc:docMk/>
            <pc:sldMk cId="1121033059" sldId="259"/>
            <ac:cxnSpMk id="11" creationId="{5021601D-2758-4B15-A31C-FDA184C51B3A}"/>
          </ac:cxnSpMkLst>
        </pc:cxnChg>
      </pc:sldChg>
      <pc:sldChg chg="addSp modSp del mod ord setBg">
        <pc:chgData name="Bill Hairston" userId="6ef8d197fe1807a5" providerId="LiveId" clId="{90728F1A-042B-8C4F-9D21-2CEB82A7BC25}" dt="2024-01-14T23:50:39.654" v="1038" actId="2696"/>
        <pc:sldMkLst>
          <pc:docMk/>
          <pc:sldMk cId="2139164379" sldId="267"/>
        </pc:sldMkLst>
        <pc:spChg chg="mod">
          <ac:chgData name="Bill Hairston" userId="6ef8d197fe1807a5" providerId="LiveId" clId="{90728F1A-042B-8C4F-9D21-2CEB82A7BC25}" dt="2024-01-13T22:34:35.717" v="350" actId="26606"/>
          <ac:spMkLst>
            <pc:docMk/>
            <pc:sldMk cId="2139164379" sldId="267"/>
            <ac:spMk id="2" creationId="{7A63BA30-7998-402F-A1A5-9947BCC0D691}"/>
          </ac:spMkLst>
        </pc:spChg>
        <pc:spChg chg="mod">
          <ac:chgData name="Bill Hairston" userId="6ef8d197fe1807a5" providerId="LiveId" clId="{90728F1A-042B-8C4F-9D21-2CEB82A7BC25}" dt="2024-01-13T22:34:35.717" v="350" actId="26606"/>
          <ac:spMkLst>
            <pc:docMk/>
            <pc:sldMk cId="2139164379" sldId="267"/>
            <ac:spMk id="3" creationId="{6E874E9B-0037-B19F-8D8E-A885B6AD12FF}"/>
          </ac:spMkLst>
        </pc:spChg>
        <pc:spChg chg="mod">
          <ac:chgData name="Bill Hairston" userId="6ef8d197fe1807a5" providerId="LiveId" clId="{90728F1A-042B-8C4F-9D21-2CEB82A7BC25}" dt="2024-01-13T22:34:35.717" v="350" actId="26606"/>
          <ac:spMkLst>
            <pc:docMk/>
            <pc:sldMk cId="2139164379" sldId="267"/>
            <ac:spMk id="4" creationId="{A3528B2C-93A6-5402-F8B3-696B51359D21}"/>
          </ac:spMkLst>
        </pc:spChg>
        <pc:spChg chg="add mod">
          <ac:chgData name="Bill Hairston" userId="6ef8d197fe1807a5" providerId="LiveId" clId="{90728F1A-042B-8C4F-9D21-2CEB82A7BC25}" dt="2024-01-13T22:41:59.143" v="411"/>
          <ac:spMkLst>
            <pc:docMk/>
            <pc:sldMk cId="2139164379" sldId="267"/>
            <ac:spMk id="5" creationId="{36539F68-DCF5-3EBB-3472-F00FDDD50DAE}"/>
          </ac:spMkLst>
        </pc:spChg>
        <pc:spChg chg="add">
          <ac:chgData name="Bill Hairston" userId="6ef8d197fe1807a5" providerId="LiveId" clId="{90728F1A-042B-8C4F-9D21-2CEB82A7BC25}" dt="2024-01-13T22:34:35.717" v="350" actId="26606"/>
          <ac:spMkLst>
            <pc:docMk/>
            <pc:sldMk cId="2139164379" sldId="267"/>
            <ac:spMk id="9" creationId="{8CA06CD6-90CA-4C45-856C-6771339E1E22}"/>
          </ac:spMkLst>
        </pc:spChg>
        <pc:cxnChg chg="add">
          <ac:chgData name="Bill Hairston" userId="6ef8d197fe1807a5" providerId="LiveId" clId="{90728F1A-042B-8C4F-9D21-2CEB82A7BC25}" dt="2024-01-13T22:34:35.717" v="350" actId="26606"/>
          <ac:cxnSpMkLst>
            <pc:docMk/>
            <pc:sldMk cId="2139164379" sldId="267"/>
            <ac:cxnSpMk id="11" creationId="{5021601D-2758-4B15-A31C-FDA184C51B3A}"/>
          </ac:cxnSpMkLst>
        </pc:cxnChg>
      </pc:sldChg>
      <pc:sldChg chg="addSp delSp modSp mod ord modTransition setBg">
        <pc:chgData name="Bill Hairston" userId="6ef8d197fe1807a5" providerId="LiveId" clId="{90728F1A-042B-8C4F-9D21-2CEB82A7BC25}" dt="2024-01-16T17:29:45.208" v="4746"/>
        <pc:sldMkLst>
          <pc:docMk/>
          <pc:sldMk cId="1882759317" sldId="268"/>
        </pc:sldMkLst>
        <pc:spChg chg="mod">
          <ac:chgData name="Bill Hairston" userId="6ef8d197fe1807a5" providerId="LiveId" clId="{90728F1A-042B-8C4F-9D21-2CEB82A7BC25}" dt="2024-01-16T15:37:10.532" v="4038" actId="122"/>
          <ac:spMkLst>
            <pc:docMk/>
            <pc:sldMk cId="1882759317" sldId="268"/>
            <ac:spMk id="2" creationId="{7FCC10A9-95C7-59BD-9DB8-6FE69561937F}"/>
          </ac:spMkLst>
        </pc:spChg>
        <pc:spChg chg="mod">
          <ac:chgData name="Bill Hairston" userId="6ef8d197fe1807a5" providerId="LiveId" clId="{90728F1A-042B-8C4F-9D21-2CEB82A7BC25}" dt="2024-01-14T23:55:12.645" v="1161" actId="179"/>
          <ac:spMkLst>
            <pc:docMk/>
            <pc:sldMk cId="1882759317" sldId="268"/>
            <ac:spMk id="3" creationId="{04698BB3-BAF6-781D-2468-FBEADC8AEF1A}"/>
          </ac:spMkLst>
        </pc:spChg>
        <pc:spChg chg="del mod">
          <ac:chgData name="Bill Hairston" userId="6ef8d197fe1807a5" providerId="LiveId" clId="{90728F1A-042B-8C4F-9D21-2CEB82A7BC25}" dt="2024-01-14T23:54:31.355" v="1151" actId="478"/>
          <ac:spMkLst>
            <pc:docMk/>
            <pc:sldMk cId="1882759317" sldId="268"/>
            <ac:spMk id="4" creationId="{02B47AAB-CD7E-97E7-35DC-EE7D99B8822C}"/>
          </ac:spMkLst>
        </pc:spChg>
        <pc:spChg chg="add mod">
          <ac:chgData name="Bill Hairston" userId="6ef8d197fe1807a5" providerId="LiveId" clId="{90728F1A-042B-8C4F-9D21-2CEB82A7BC25}" dt="2024-01-13T22:42:00.699" v="412"/>
          <ac:spMkLst>
            <pc:docMk/>
            <pc:sldMk cId="1882759317" sldId="268"/>
            <ac:spMk id="5" creationId="{957F4932-20D6-3DD7-3410-071970D542AE}"/>
          </ac:spMkLst>
        </pc:spChg>
        <pc:spChg chg="add">
          <ac:chgData name="Bill Hairston" userId="6ef8d197fe1807a5" providerId="LiveId" clId="{90728F1A-042B-8C4F-9D21-2CEB82A7BC25}" dt="2024-01-13T22:34:42.767" v="351" actId="26606"/>
          <ac:spMkLst>
            <pc:docMk/>
            <pc:sldMk cId="1882759317" sldId="268"/>
            <ac:spMk id="9" creationId="{8CA06CD6-90CA-4C45-856C-6771339E1E22}"/>
          </ac:spMkLst>
        </pc:spChg>
        <pc:cxnChg chg="add">
          <ac:chgData name="Bill Hairston" userId="6ef8d197fe1807a5" providerId="LiveId" clId="{90728F1A-042B-8C4F-9D21-2CEB82A7BC25}" dt="2024-01-13T22:34:42.767" v="351" actId="26606"/>
          <ac:cxnSpMkLst>
            <pc:docMk/>
            <pc:sldMk cId="1882759317" sldId="268"/>
            <ac:cxnSpMk id="11" creationId="{5021601D-2758-4B15-A31C-FDA184C51B3A}"/>
          </ac:cxnSpMkLst>
        </pc:cxnChg>
      </pc:sldChg>
      <pc:sldChg chg="addSp modSp del mod ord setBg">
        <pc:chgData name="Bill Hairston" userId="6ef8d197fe1807a5" providerId="LiveId" clId="{90728F1A-042B-8C4F-9D21-2CEB82A7BC25}" dt="2024-01-15T15:43:55.969" v="2167" actId="2696"/>
        <pc:sldMkLst>
          <pc:docMk/>
          <pc:sldMk cId="747886924" sldId="272"/>
        </pc:sldMkLst>
        <pc:spChg chg="mod">
          <ac:chgData name="Bill Hairston" userId="6ef8d197fe1807a5" providerId="LiveId" clId="{90728F1A-042B-8C4F-9D21-2CEB82A7BC25}" dt="2024-01-13T22:34:50.168" v="352" actId="26606"/>
          <ac:spMkLst>
            <pc:docMk/>
            <pc:sldMk cId="747886924" sldId="272"/>
            <ac:spMk id="2" creationId="{C1D85A8A-D0A9-7E66-9F68-FFBD56E03D20}"/>
          </ac:spMkLst>
        </pc:spChg>
        <pc:spChg chg="mod">
          <ac:chgData name="Bill Hairston" userId="6ef8d197fe1807a5" providerId="LiveId" clId="{90728F1A-042B-8C4F-9D21-2CEB82A7BC25}" dt="2024-01-13T22:34:50.168" v="352" actId="26606"/>
          <ac:spMkLst>
            <pc:docMk/>
            <pc:sldMk cId="747886924" sldId="272"/>
            <ac:spMk id="3" creationId="{EBAE1AB9-8DBA-AD57-D2D3-9E6D87BECD75}"/>
          </ac:spMkLst>
        </pc:spChg>
        <pc:spChg chg="mod">
          <ac:chgData name="Bill Hairston" userId="6ef8d197fe1807a5" providerId="LiveId" clId="{90728F1A-042B-8C4F-9D21-2CEB82A7BC25}" dt="2024-01-13T22:34:50.168" v="352" actId="26606"/>
          <ac:spMkLst>
            <pc:docMk/>
            <pc:sldMk cId="747886924" sldId="272"/>
            <ac:spMk id="4" creationId="{AA4FAA23-5657-4E91-E733-597D69796192}"/>
          </ac:spMkLst>
        </pc:spChg>
        <pc:spChg chg="add mod">
          <ac:chgData name="Bill Hairston" userId="6ef8d197fe1807a5" providerId="LiveId" clId="{90728F1A-042B-8C4F-9D21-2CEB82A7BC25}" dt="2024-01-13T22:42:02.259" v="413"/>
          <ac:spMkLst>
            <pc:docMk/>
            <pc:sldMk cId="747886924" sldId="272"/>
            <ac:spMk id="5" creationId="{509529F7-6551-01FC-92EE-0C1C817A3BAF}"/>
          </ac:spMkLst>
        </pc:spChg>
        <pc:spChg chg="add">
          <ac:chgData name="Bill Hairston" userId="6ef8d197fe1807a5" providerId="LiveId" clId="{90728F1A-042B-8C4F-9D21-2CEB82A7BC25}" dt="2024-01-13T22:34:50.168" v="352" actId="26606"/>
          <ac:spMkLst>
            <pc:docMk/>
            <pc:sldMk cId="747886924" sldId="272"/>
            <ac:spMk id="9" creationId="{E35A04CF-97D4-4FF7-B359-C546B1F62E54}"/>
          </ac:spMkLst>
        </pc:spChg>
        <pc:spChg chg="add">
          <ac:chgData name="Bill Hairston" userId="6ef8d197fe1807a5" providerId="LiveId" clId="{90728F1A-042B-8C4F-9D21-2CEB82A7BC25}" dt="2024-01-13T22:34:50.168" v="352" actId="26606"/>
          <ac:spMkLst>
            <pc:docMk/>
            <pc:sldMk cId="747886924" sldId="272"/>
            <ac:spMk id="11" creationId="{1DE7243B-5109-444B-8FAF-7437C66BC0E9}"/>
          </ac:spMkLst>
        </pc:spChg>
        <pc:spChg chg="add">
          <ac:chgData name="Bill Hairston" userId="6ef8d197fe1807a5" providerId="LiveId" clId="{90728F1A-042B-8C4F-9D21-2CEB82A7BC25}" dt="2024-01-13T22:34:50.168" v="352" actId="26606"/>
          <ac:spMkLst>
            <pc:docMk/>
            <pc:sldMk cId="747886924" sldId="272"/>
            <ac:spMk id="13" creationId="{4C5D6221-DA7B-4611-AA26-7D8E349FDE96}"/>
          </ac:spMkLst>
        </pc:spChg>
      </pc:sldChg>
      <pc:sldChg chg="addSp modSp del mod ord setBg">
        <pc:chgData name="Bill Hairston" userId="6ef8d197fe1807a5" providerId="LiveId" clId="{90728F1A-042B-8C4F-9D21-2CEB82A7BC25}" dt="2024-01-15T16:03:08.996" v="2687" actId="2696"/>
        <pc:sldMkLst>
          <pc:docMk/>
          <pc:sldMk cId="303424906" sldId="273"/>
        </pc:sldMkLst>
        <pc:spChg chg="mod">
          <ac:chgData name="Bill Hairston" userId="6ef8d197fe1807a5" providerId="LiveId" clId="{90728F1A-042B-8C4F-9D21-2CEB82A7BC25}" dt="2024-01-13T22:34:53.567" v="353" actId="26606"/>
          <ac:spMkLst>
            <pc:docMk/>
            <pc:sldMk cId="303424906" sldId="273"/>
            <ac:spMk id="2" creationId="{224DD51D-3CD2-D9B9-C0DC-E85C34415588}"/>
          </ac:spMkLst>
        </pc:spChg>
        <pc:spChg chg="mod">
          <ac:chgData name="Bill Hairston" userId="6ef8d197fe1807a5" providerId="LiveId" clId="{90728F1A-042B-8C4F-9D21-2CEB82A7BC25}" dt="2024-01-13T22:34:53.567" v="353" actId="26606"/>
          <ac:spMkLst>
            <pc:docMk/>
            <pc:sldMk cId="303424906" sldId="273"/>
            <ac:spMk id="3" creationId="{0C2ED17D-F02C-9BBF-B9E7-EE0598C56E88}"/>
          </ac:spMkLst>
        </pc:spChg>
        <pc:spChg chg="mod">
          <ac:chgData name="Bill Hairston" userId="6ef8d197fe1807a5" providerId="LiveId" clId="{90728F1A-042B-8C4F-9D21-2CEB82A7BC25}" dt="2024-01-13T22:34:53.567" v="353" actId="26606"/>
          <ac:spMkLst>
            <pc:docMk/>
            <pc:sldMk cId="303424906" sldId="273"/>
            <ac:spMk id="4" creationId="{316AD3E6-05E7-98DD-E083-BC131F99CB09}"/>
          </ac:spMkLst>
        </pc:spChg>
        <pc:spChg chg="add mod">
          <ac:chgData name="Bill Hairston" userId="6ef8d197fe1807a5" providerId="LiveId" clId="{90728F1A-042B-8C4F-9D21-2CEB82A7BC25}" dt="2024-01-13T22:42:03.971" v="414"/>
          <ac:spMkLst>
            <pc:docMk/>
            <pc:sldMk cId="303424906" sldId="273"/>
            <ac:spMk id="5" creationId="{61D11B7E-565F-EDBF-0EDA-742A2989165A}"/>
          </ac:spMkLst>
        </pc:spChg>
        <pc:spChg chg="add">
          <ac:chgData name="Bill Hairston" userId="6ef8d197fe1807a5" providerId="LiveId" clId="{90728F1A-042B-8C4F-9D21-2CEB82A7BC25}" dt="2024-01-13T22:34:53.567" v="353" actId="26606"/>
          <ac:spMkLst>
            <pc:docMk/>
            <pc:sldMk cId="303424906" sldId="273"/>
            <ac:spMk id="9" creationId="{E35A04CF-97D4-4FF7-B359-C546B1F62E54}"/>
          </ac:spMkLst>
        </pc:spChg>
        <pc:spChg chg="add">
          <ac:chgData name="Bill Hairston" userId="6ef8d197fe1807a5" providerId="LiveId" clId="{90728F1A-042B-8C4F-9D21-2CEB82A7BC25}" dt="2024-01-13T22:34:53.567" v="353" actId="26606"/>
          <ac:spMkLst>
            <pc:docMk/>
            <pc:sldMk cId="303424906" sldId="273"/>
            <ac:spMk id="11" creationId="{1DE7243B-5109-444B-8FAF-7437C66BC0E9}"/>
          </ac:spMkLst>
        </pc:spChg>
        <pc:spChg chg="add">
          <ac:chgData name="Bill Hairston" userId="6ef8d197fe1807a5" providerId="LiveId" clId="{90728F1A-042B-8C4F-9D21-2CEB82A7BC25}" dt="2024-01-13T22:34:53.567" v="353" actId="26606"/>
          <ac:spMkLst>
            <pc:docMk/>
            <pc:sldMk cId="303424906" sldId="273"/>
            <ac:spMk id="13" creationId="{4C5D6221-DA7B-4611-AA26-7D8E349FDE96}"/>
          </ac:spMkLst>
        </pc:spChg>
      </pc:sldChg>
      <pc:sldChg chg="addSp modSp del mod ord setBg">
        <pc:chgData name="Bill Hairston" userId="6ef8d197fe1807a5" providerId="LiveId" clId="{90728F1A-042B-8C4F-9D21-2CEB82A7BC25}" dt="2024-01-15T16:03:37.653" v="2688" actId="2696"/>
        <pc:sldMkLst>
          <pc:docMk/>
          <pc:sldMk cId="2077162707" sldId="274"/>
        </pc:sldMkLst>
        <pc:spChg chg="mod">
          <ac:chgData name="Bill Hairston" userId="6ef8d197fe1807a5" providerId="LiveId" clId="{90728F1A-042B-8C4F-9D21-2CEB82A7BC25}" dt="2024-01-13T22:34:58.736" v="354" actId="26606"/>
          <ac:spMkLst>
            <pc:docMk/>
            <pc:sldMk cId="2077162707" sldId="274"/>
            <ac:spMk id="2" creationId="{E9917330-3F38-F1D0-BF58-AFB7C98466E6}"/>
          </ac:spMkLst>
        </pc:spChg>
        <pc:spChg chg="mod">
          <ac:chgData name="Bill Hairston" userId="6ef8d197fe1807a5" providerId="LiveId" clId="{90728F1A-042B-8C4F-9D21-2CEB82A7BC25}" dt="2024-01-13T22:34:58.736" v="354" actId="26606"/>
          <ac:spMkLst>
            <pc:docMk/>
            <pc:sldMk cId="2077162707" sldId="274"/>
            <ac:spMk id="3" creationId="{4BD89ADA-F46C-0FD0-FA27-901F21E0B94C}"/>
          </ac:spMkLst>
        </pc:spChg>
        <pc:spChg chg="mod">
          <ac:chgData name="Bill Hairston" userId="6ef8d197fe1807a5" providerId="LiveId" clId="{90728F1A-042B-8C4F-9D21-2CEB82A7BC25}" dt="2024-01-13T22:34:58.736" v="354" actId="26606"/>
          <ac:spMkLst>
            <pc:docMk/>
            <pc:sldMk cId="2077162707" sldId="274"/>
            <ac:spMk id="4" creationId="{2E3A62DF-8C32-ADD6-7E84-9473272EF7DB}"/>
          </ac:spMkLst>
        </pc:spChg>
        <pc:spChg chg="add mod">
          <ac:chgData name="Bill Hairston" userId="6ef8d197fe1807a5" providerId="LiveId" clId="{90728F1A-042B-8C4F-9D21-2CEB82A7BC25}" dt="2024-01-13T22:42:05.783" v="415"/>
          <ac:spMkLst>
            <pc:docMk/>
            <pc:sldMk cId="2077162707" sldId="274"/>
            <ac:spMk id="5" creationId="{7C31A170-7B5B-EFA7-55BF-4C9CB8BDE878}"/>
          </ac:spMkLst>
        </pc:spChg>
        <pc:spChg chg="add">
          <ac:chgData name="Bill Hairston" userId="6ef8d197fe1807a5" providerId="LiveId" clId="{90728F1A-042B-8C4F-9D21-2CEB82A7BC25}" dt="2024-01-13T22:34:58.736" v="354" actId="26606"/>
          <ac:spMkLst>
            <pc:docMk/>
            <pc:sldMk cId="2077162707" sldId="274"/>
            <ac:spMk id="9" creationId="{E35A04CF-97D4-4FF7-B359-C546B1F62E54}"/>
          </ac:spMkLst>
        </pc:spChg>
        <pc:spChg chg="add">
          <ac:chgData name="Bill Hairston" userId="6ef8d197fe1807a5" providerId="LiveId" clId="{90728F1A-042B-8C4F-9D21-2CEB82A7BC25}" dt="2024-01-13T22:34:58.736" v="354" actId="26606"/>
          <ac:spMkLst>
            <pc:docMk/>
            <pc:sldMk cId="2077162707" sldId="274"/>
            <ac:spMk id="11" creationId="{1DE7243B-5109-444B-8FAF-7437C66BC0E9}"/>
          </ac:spMkLst>
        </pc:spChg>
        <pc:spChg chg="add">
          <ac:chgData name="Bill Hairston" userId="6ef8d197fe1807a5" providerId="LiveId" clId="{90728F1A-042B-8C4F-9D21-2CEB82A7BC25}" dt="2024-01-13T22:34:58.736" v="354" actId="26606"/>
          <ac:spMkLst>
            <pc:docMk/>
            <pc:sldMk cId="2077162707" sldId="274"/>
            <ac:spMk id="13" creationId="{4C5D6221-DA7B-4611-AA26-7D8E349FDE96}"/>
          </ac:spMkLst>
        </pc:spChg>
      </pc:sldChg>
      <pc:sldChg chg="addSp modSp del mod ord setBg">
        <pc:chgData name="Bill Hairston" userId="6ef8d197fe1807a5" providerId="LiveId" clId="{90728F1A-042B-8C4F-9D21-2CEB82A7BC25}" dt="2024-01-15T16:05:52.780" v="2743" actId="2696"/>
        <pc:sldMkLst>
          <pc:docMk/>
          <pc:sldMk cId="2717953102" sldId="275"/>
        </pc:sldMkLst>
        <pc:spChg chg="mod">
          <ac:chgData name="Bill Hairston" userId="6ef8d197fe1807a5" providerId="LiveId" clId="{90728F1A-042B-8C4F-9D21-2CEB82A7BC25}" dt="2024-01-13T22:35:11.302" v="355" actId="26606"/>
          <ac:spMkLst>
            <pc:docMk/>
            <pc:sldMk cId="2717953102" sldId="275"/>
            <ac:spMk id="2" creationId="{9B66A3DC-2B04-CC1B-A351-4AAD806D66B1}"/>
          </ac:spMkLst>
        </pc:spChg>
        <pc:spChg chg="mod">
          <ac:chgData name="Bill Hairston" userId="6ef8d197fe1807a5" providerId="LiveId" clId="{90728F1A-042B-8C4F-9D21-2CEB82A7BC25}" dt="2024-01-13T22:35:11.302" v="355" actId="26606"/>
          <ac:spMkLst>
            <pc:docMk/>
            <pc:sldMk cId="2717953102" sldId="275"/>
            <ac:spMk id="3" creationId="{C31FA2A4-1DFA-52A0-EE72-D43B7B177E90}"/>
          </ac:spMkLst>
        </pc:spChg>
        <pc:spChg chg="mod">
          <ac:chgData name="Bill Hairston" userId="6ef8d197fe1807a5" providerId="LiveId" clId="{90728F1A-042B-8C4F-9D21-2CEB82A7BC25}" dt="2024-01-13T22:35:11.302" v="355" actId="26606"/>
          <ac:spMkLst>
            <pc:docMk/>
            <pc:sldMk cId="2717953102" sldId="275"/>
            <ac:spMk id="4" creationId="{333CFCAD-3FC5-7E2C-6121-7246437211B9}"/>
          </ac:spMkLst>
        </pc:spChg>
        <pc:spChg chg="add mod">
          <ac:chgData name="Bill Hairston" userId="6ef8d197fe1807a5" providerId="LiveId" clId="{90728F1A-042B-8C4F-9D21-2CEB82A7BC25}" dt="2024-01-13T22:42:07.705" v="416"/>
          <ac:spMkLst>
            <pc:docMk/>
            <pc:sldMk cId="2717953102" sldId="275"/>
            <ac:spMk id="5" creationId="{894E199B-DC0C-12EA-8129-F3192F42E52F}"/>
          </ac:spMkLst>
        </pc:spChg>
        <pc:spChg chg="add">
          <ac:chgData name="Bill Hairston" userId="6ef8d197fe1807a5" providerId="LiveId" clId="{90728F1A-042B-8C4F-9D21-2CEB82A7BC25}" dt="2024-01-13T22:35:11.302" v="355" actId="26606"/>
          <ac:spMkLst>
            <pc:docMk/>
            <pc:sldMk cId="2717953102" sldId="275"/>
            <ac:spMk id="9" creationId="{8CA06CD6-90CA-4C45-856C-6771339E1E22}"/>
          </ac:spMkLst>
        </pc:spChg>
        <pc:cxnChg chg="add">
          <ac:chgData name="Bill Hairston" userId="6ef8d197fe1807a5" providerId="LiveId" clId="{90728F1A-042B-8C4F-9D21-2CEB82A7BC25}" dt="2024-01-13T22:35:11.302" v="355" actId="26606"/>
          <ac:cxnSpMkLst>
            <pc:docMk/>
            <pc:sldMk cId="2717953102" sldId="275"/>
            <ac:cxnSpMk id="11" creationId="{5021601D-2758-4B15-A31C-FDA184C51B3A}"/>
          </ac:cxnSpMkLst>
        </pc:cxnChg>
      </pc:sldChg>
      <pc:sldChg chg="addSp modSp del mod ord setBg">
        <pc:chgData name="Bill Hairston" userId="6ef8d197fe1807a5" providerId="LiveId" clId="{90728F1A-042B-8C4F-9D21-2CEB82A7BC25}" dt="2024-01-15T16:05:32.875" v="2742" actId="2696"/>
        <pc:sldMkLst>
          <pc:docMk/>
          <pc:sldMk cId="3860333275" sldId="276"/>
        </pc:sldMkLst>
        <pc:spChg chg="mod">
          <ac:chgData name="Bill Hairston" userId="6ef8d197fe1807a5" providerId="LiveId" clId="{90728F1A-042B-8C4F-9D21-2CEB82A7BC25}" dt="2024-01-13T22:35:38.086" v="356" actId="26606"/>
          <ac:spMkLst>
            <pc:docMk/>
            <pc:sldMk cId="3860333275" sldId="276"/>
            <ac:spMk id="2" creationId="{4C630436-2F5B-78FB-0A08-CF320B37591C}"/>
          </ac:spMkLst>
        </pc:spChg>
        <pc:spChg chg="mod">
          <ac:chgData name="Bill Hairston" userId="6ef8d197fe1807a5" providerId="LiveId" clId="{90728F1A-042B-8C4F-9D21-2CEB82A7BC25}" dt="2024-01-13T22:35:38.086" v="356" actId="26606"/>
          <ac:spMkLst>
            <pc:docMk/>
            <pc:sldMk cId="3860333275" sldId="276"/>
            <ac:spMk id="3" creationId="{25BE99AD-ADCE-A34A-5581-E12237428D27}"/>
          </ac:spMkLst>
        </pc:spChg>
        <pc:spChg chg="mod">
          <ac:chgData name="Bill Hairston" userId="6ef8d197fe1807a5" providerId="LiveId" clId="{90728F1A-042B-8C4F-9D21-2CEB82A7BC25}" dt="2024-01-13T22:35:38.086" v="356" actId="26606"/>
          <ac:spMkLst>
            <pc:docMk/>
            <pc:sldMk cId="3860333275" sldId="276"/>
            <ac:spMk id="4" creationId="{B02CF58C-8546-6F17-BAE3-124D05CDCC64}"/>
          </ac:spMkLst>
        </pc:spChg>
        <pc:spChg chg="add mod">
          <ac:chgData name="Bill Hairston" userId="6ef8d197fe1807a5" providerId="LiveId" clId="{90728F1A-042B-8C4F-9D21-2CEB82A7BC25}" dt="2024-01-13T22:42:09.334" v="417"/>
          <ac:spMkLst>
            <pc:docMk/>
            <pc:sldMk cId="3860333275" sldId="276"/>
            <ac:spMk id="5" creationId="{623CA42F-891E-675C-18E0-A44EBEF79DB0}"/>
          </ac:spMkLst>
        </pc:spChg>
        <pc:spChg chg="add">
          <ac:chgData name="Bill Hairston" userId="6ef8d197fe1807a5" providerId="LiveId" clId="{90728F1A-042B-8C4F-9D21-2CEB82A7BC25}" dt="2024-01-13T22:35:38.086" v="356" actId="26606"/>
          <ac:spMkLst>
            <pc:docMk/>
            <pc:sldMk cId="3860333275" sldId="276"/>
            <ac:spMk id="9" creationId="{E35A04CF-97D4-4FF7-B359-C546B1F62E54}"/>
          </ac:spMkLst>
        </pc:spChg>
        <pc:spChg chg="add">
          <ac:chgData name="Bill Hairston" userId="6ef8d197fe1807a5" providerId="LiveId" clId="{90728F1A-042B-8C4F-9D21-2CEB82A7BC25}" dt="2024-01-13T22:35:38.086" v="356" actId="26606"/>
          <ac:spMkLst>
            <pc:docMk/>
            <pc:sldMk cId="3860333275" sldId="276"/>
            <ac:spMk id="11" creationId="{1DE7243B-5109-444B-8FAF-7437C66BC0E9}"/>
          </ac:spMkLst>
        </pc:spChg>
        <pc:spChg chg="add">
          <ac:chgData name="Bill Hairston" userId="6ef8d197fe1807a5" providerId="LiveId" clId="{90728F1A-042B-8C4F-9D21-2CEB82A7BC25}" dt="2024-01-13T22:35:38.086" v="356" actId="26606"/>
          <ac:spMkLst>
            <pc:docMk/>
            <pc:sldMk cId="3860333275" sldId="276"/>
            <ac:spMk id="13" creationId="{4C5D6221-DA7B-4611-AA26-7D8E349FDE96}"/>
          </ac:spMkLst>
        </pc:spChg>
      </pc:sldChg>
      <pc:sldChg chg="addSp delSp modSp del mod ord setBg">
        <pc:chgData name="Bill Hairston" userId="6ef8d197fe1807a5" providerId="LiveId" clId="{90728F1A-042B-8C4F-9D21-2CEB82A7BC25}" dt="2024-01-15T20:09:07.641" v="3105" actId="2696"/>
        <pc:sldMkLst>
          <pc:docMk/>
          <pc:sldMk cId="2919241896" sldId="277"/>
        </pc:sldMkLst>
        <pc:spChg chg="mod">
          <ac:chgData name="Bill Hairston" userId="6ef8d197fe1807a5" providerId="LiveId" clId="{90728F1A-042B-8C4F-9D21-2CEB82A7BC25}" dt="2024-01-13T22:36:01.587" v="359" actId="26606"/>
          <ac:spMkLst>
            <pc:docMk/>
            <pc:sldMk cId="2919241896" sldId="277"/>
            <ac:spMk id="2" creationId="{6746C8AE-9A76-DEE0-0E85-CA8507CD0B5A}"/>
          </ac:spMkLst>
        </pc:spChg>
        <pc:spChg chg="mod">
          <ac:chgData name="Bill Hairston" userId="6ef8d197fe1807a5" providerId="LiveId" clId="{90728F1A-042B-8C4F-9D21-2CEB82A7BC25}" dt="2024-01-15T20:07:37.563" v="3094" actId="14100"/>
          <ac:spMkLst>
            <pc:docMk/>
            <pc:sldMk cId="2919241896" sldId="277"/>
            <ac:spMk id="3" creationId="{E00A6194-E28D-45E3-EC47-D50489BA2FF5}"/>
          </ac:spMkLst>
        </pc:spChg>
        <pc:spChg chg="del mod">
          <ac:chgData name="Bill Hairston" userId="6ef8d197fe1807a5" providerId="LiveId" clId="{90728F1A-042B-8C4F-9D21-2CEB82A7BC25}" dt="2024-01-15T20:06:47.448" v="3092" actId="478"/>
          <ac:spMkLst>
            <pc:docMk/>
            <pc:sldMk cId="2919241896" sldId="277"/>
            <ac:spMk id="4" creationId="{A2651088-17F9-5BF3-0CE9-A044768DB600}"/>
          </ac:spMkLst>
        </pc:spChg>
        <pc:spChg chg="add mod">
          <ac:chgData name="Bill Hairston" userId="6ef8d197fe1807a5" providerId="LiveId" clId="{90728F1A-042B-8C4F-9D21-2CEB82A7BC25}" dt="2024-01-13T22:42:11.117" v="418"/>
          <ac:spMkLst>
            <pc:docMk/>
            <pc:sldMk cId="2919241896" sldId="277"/>
            <ac:spMk id="5" creationId="{D6D0ED06-0F53-796E-CB8E-0A8AA4AC2045}"/>
          </ac:spMkLst>
        </pc:spChg>
        <pc:spChg chg="add del">
          <ac:chgData name="Bill Hairston" userId="6ef8d197fe1807a5" providerId="LiveId" clId="{90728F1A-042B-8C4F-9D21-2CEB82A7BC25}" dt="2024-01-13T22:36:01.587" v="359" actId="26606"/>
          <ac:spMkLst>
            <pc:docMk/>
            <pc:sldMk cId="2919241896" sldId="277"/>
            <ac:spMk id="9" creationId="{9F7D788E-2C1B-4EF4-8719-12613771FF98}"/>
          </ac:spMkLst>
        </pc:spChg>
        <pc:spChg chg="add del">
          <ac:chgData name="Bill Hairston" userId="6ef8d197fe1807a5" providerId="LiveId" clId="{90728F1A-042B-8C4F-9D21-2CEB82A7BC25}" dt="2024-01-13T22:36:01.587" v="359" actId="26606"/>
          <ac:spMkLst>
            <pc:docMk/>
            <pc:sldMk cId="2919241896" sldId="277"/>
            <ac:spMk id="11" creationId="{7C54E824-C0F4-480B-BC88-689F50C45FBD}"/>
          </ac:spMkLst>
        </pc:spChg>
        <pc:spChg chg="add del">
          <ac:chgData name="Bill Hairston" userId="6ef8d197fe1807a5" providerId="LiveId" clId="{90728F1A-042B-8C4F-9D21-2CEB82A7BC25}" dt="2024-01-13T22:36:01.587" v="359" actId="26606"/>
          <ac:spMkLst>
            <pc:docMk/>
            <pc:sldMk cId="2919241896" sldId="277"/>
            <ac:spMk id="13" creationId="{58DEA6A1-FC5C-4E6E-BBBF-7E472949B394}"/>
          </ac:spMkLst>
        </pc:spChg>
        <pc:spChg chg="add del">
          <ac:chgData name="Bill Hairston" userId="6ef8d197fe1807a5" providerId="LiveId" clId="{90728F1A-042B-8C4F-9D21-2CEB82A7BC25}" dt="2024-01-13T22:36:01.587" v="359" actId="26606"/>
          <ac:spMkLst>
            <pc:docMk/>
            <pc:sldMk cId="2919241896" sldId="277"/>
            <ac:spMk id="15" creationId="{96AAAC3B-1954-46B7-BBAC-27DFF5B5295F}"/>
          </ac:spMkLst>
        </pc:spChg>
        <pc:spChg chg="add del">
          <ac:chgData name="Bill Hairston" userId="6ef8d197fe1807a5" providerId="LiveId" clId="{90728F1A-042B-8C4F-9D21-2CEB82A7BC25}" dt="2024-01-13T22:36:01.587" v="359" actId="26606"/>
          <ac:spMkLst>
            <pc:docMk/>
            <pc:sldMk cId="2919241896" sldId="277"/>
            <ac:spMk id="17" creationId="{A5AD6500-BB62-4AAC-9D2F-C10DDC90CBB1}"/>
          </ac:spMkLst>
        </pc:spChg>
        <pc:spChg chg="add">
          <ac:chgData name="Bill Hairston" userId="6ef8d197fe1807a5" providerId="LiveId" clId="{90728F1A-042B-8C4F-9D21-2CEB82A7BC25}" dt="2024-01-13T22:36:01.587" v="359" actId="26606"/>
          <ac:spMkLst>
            <pc:docMk/>
            <pc:sldMk cId="2919241896" sldId="277"/>
            <ac:spMk id="22" creationId="{4C608BEB-860E-4094-8511-78603564A75E}"/>
          </ac:spMkLst>
        </pc:spChg>
        <pc:cxnChg chg="add">
          <ac:chgData name="Bill Hairston" userId="6ef8d197fe1807a5" providerId="LiveId" clId="{90728F1A-042B-8C4F-9D21-2CEB82A7BC25}" dt="2024-01-13T22:36:01.587" v="359" actId="26606"/>
          <ac:cxnSpMkLst>
            <pc:docMk/>
            <pc:sldMk cId="2919241896" sldId="277"/>
            <ac:cxnSpMk id="24" creationId="{1F16A8D4-FE87-4604-88B2-394B5D1EB437}"/>
          </ac:cxnSpMkLst>
        </pc:cxnChg>
      </pc:sldChg>
      <pc:sldChg chg="addSp modSp del mod ord setBg">
        <pc:chgData name="Bill Hairston" userId="6ef8d197fe1807a5" providerId="LiveId" clId="{90728F1A-042B-8C4F-9D21-2CEB82A7BC25}" dt="2024-01-15T16:06:05.206" v="2744" actId="2696"/>
        <pc:sldMkLst>
          <pc:docMk/>
          <pc:sldMk cId="2876841226" sldId="278"/>
        </pc:sldMkLst>
        <pc:spChg chg="mod">
          <ac:chgData name="Bill Hairston" userId="6ef8d197fe1807a5" providerId="LiveId" clId="{90728F1A-042B-8C4F-9D21-2CEB82A7BC25}" dt="2024-01-13T22:35:57.337" v="358" actId="26606"/>
          <ac:spMkLst>
            <pc:docMk/>
            <pc:sldMk cId="2876841226" sldId="278"/>
            <ac:spMk id="2" creationId="{43AAD6D2-BA71-E718-CF11-8EF799FCC9DA}"/>
          </ac:spMkLst>
        </pc:spChg>
        <pc:spChg chg="mod">
          <ac:chgData name="Bill Hairston" userId="6ef8d197fe1807a5" providerId="LiveId" clId="{90728F1A-042B-8C4F-9D21-2CEB82A7BC25}" dt="2024-01-13T22:35:57.337" v="358" actId="26606"/>
          <ac:spMkLst>
            <pc:docMk/>
            <pc:sldMk cId="2876841226" sldId="278"/>
            <ac:spMk id="3" creationId="{F3BE41B8-E4AB-2885-2E31-D7B9CDBB6351}"/>
          </ac:spMkLst>
        </pc:spChg>
        <pc:spChg chg="mod">
          <ac:chgData name="Bill Hairston" userId="6ef8d197fe1807a5" providerId="LiveId" clId="{90728F1A-042B-8C4F-9D21-2CEB82A7BC25}" dt="2024-01-13T22:35:57.337" v="358" actId="26606"/>
          <ac:spMkLst>
            <pc:docMk/>
            <pc:sldMk cId="2876841226" sldId="278"/>
            <ac:spMk id="4" creationId="{883E580B-813E-155D-B169-FE98320562D3}"/>
          </ac:spMkLst>
        </pc:spChg>
        <pc:spChg chg="add mod">
          <ac:chgData name="Bill Hairston" userId="6ef8d197fe1807a5" providerId="LiveId" clId="{90728F1A-042B-8C4F-9D21-2CEB82A7BC25}" dt="2024-01-13T22:42:12.747" v="419"/>
          <ac:spMkLst>
            <pc:docMk/>
            <pc:sldMk cId="2876841226" sldId="278"/>
            <ac:spMk id="5" creationId="{1C4878A7-6506-90E9-5273-33DB447AA9A6}"/>
          </ac:spMkLst>
        </pc:spChg>
        <pc:spChg chg="add">
          <ac:chgData name="Bill Hairston" userId="6ef8d197fe1807a5" providerId="LiveId" clId="{90728F1A-042B-8C4F-9D21-2CEB82A7BC25}" dt="2024-01-13T22:35:57.337" v="358" actId="26606"/>
          <ac:spMkLst>
            <pc:docMk/>
            <pc:sldMk cId="2876841226" sldId="278"/>
            <ac:spMk id="9" creationId="{E35A04CF-97D4-4FF7-B359-C546B1F62E54}"/>
          </ac:spMkLst>
        </pc:spChg>
        <pc:spChg chg="add">
          <ac:chgData name="Bill Hairston" userId="6ef8d197fe1807a5" providerId="LiveId" clId="{90728F1A-042B-8C4F-9D21-2CEB82A7BC25}" dt="2024-01-13T22:35:57.337" v="358" actId="26606"/>
          <ac:spMkLst>
            <pc:docMk/>
            <pc:sldMk cId="2876841226" sldId="278"/>
            <ac:spMk id="11" creationId="{1DE7243B-5109-444B-8FAF-7437C66BC0E9}"/>
          </ac:spMkLst>
        </pc:spChg>
        <pc:spChg chg="add">
          <ac:chgData name="Bill Hairston" userId="6ef8d197fe1807a5" providerId="LiveId" clId="{90728F1A-042B-8C4F-9D21-2CEB82A7BC25}" dt="2024-01-13T22:35:57.337" v="358" actId="26606"/>
          <ac:spMkLst>
            <pc:docMk/>
            <pc:sldMk cId="2876841226" sldId="278"/>
            <ac:spMk id="13" creationId="{4C5D6221-DA7B-4611-AA26-7D8E349FDE96}"/>
          </ac:spMkLst>
        </pc:spChg>
      </pc:sldChg>
      <pc:sldChg chg="addSp modSp del mod ord setBg">
        <pc:chgData name="Bill Hairston" userId="6ef8d197fe1807a5" providerId="LiveId" clId="{90728F1A-042B-8C4F-9D21-2CEB82A7BC25}" dt="2024-01-15T20:03:57.940" v="3069" actId="2696"/>
        <pc:sldMkLst>
          <pc:docMk/>
          <pc:sldMk cId="3175885548" sldId="279"/>
        </pc:sldMkLst>
        <pc:spChg chg="mod">
          <ac:chgData name="Bill Hairston" userId="6ef8d197fe1807a5" providerId="LiveId" clId="{90728F1A-042B-8C4F-9D21-2CEB82A7BC25}" dt="2024-01-13T22:36:06.007" v="360" actId="26606"/>
          <ac:spMkLst>
            <pc:docMk/>
            <pc:sldMk cId="3175885548" sldId="279"/>
            <ac:spMk id="2" creationId="{83146B68-E0C6-FD13-9B36-68C7C7F4EB10}"/>
          </ac:spMkLst>
        </pc:spChg>
        <pc:spChg chg="mod">
          <ac:chgData name="Bill Hairston" userId="6ef8d197fe1807a5" providerId="LiveId" clId="{90728F1A-042B-8C4F-9D21-2CEB82A7BC25}" dt="2024-01-13T22:36:06.007" v="360" actId="26606"/>
          <ac:spMkLst>
            <pc:docMk/>
            <pc:sldMk cId="3175885548" sldId="279"/>
            <ac:spMk id="3" creationId="{154D19BE-C099-A9D6-F90C-0BE0F7B8099A}"/>
          </ac:spMkLst>
        </pc:spChg>
        <pc:spChg chg="mod">
          <ac:chgData name="Bill Hairston" userId="6ef8d197fe1807a5" providerId="LiveId" clId="{90728F1A-042B-8C4F-9D21-2CEB82A7BC25}" dt="2024-01-13T22:36:06.007" v="360" actId="26606"/>
          <ac:spMkLst>
            <pc:docMk/>
            <pc:sldMk cId="3175885548" sldId="279"/>
            <ac:spMk id="4" creationId="{ACC44ACB-F1BF-52CC-5629-A210F8D59009}"/>
          </ac:spMkLst>
        </pc:spChg>
        <pc:spChg chg="add mod">
          <ac:chgData name="Bill Hairston" userId="6ef8d197fe1807a5" providerId="LiveId" clId="{90728F1A-042B-8C4F-9D21-2CEB82A7BC25}" dt="2024-01-13T22:42:14.275" v="420"/>
          <ac:spMkLst>
            <pc:docMk/>
            <pc:sldMk cId="3175885548" sldId="279"/>
            <ac:spMk id="5" creationId="{E92156B9-4323-A1CD-B2D2-5CE1B2679331}"/>
          </ac:spMkLst>
        </pc:spChg>
        <pc:spChg chg="add">
          <ac:chgData name="Bill Hairston" userId="6ef8d197fe1807a5" providerId="LiveId" clId="{90728F1A-042B-8C4F-9D21-2CEB82A7BC25}" dt="2024-01-13T22:36:06.007" v="360" actId="26606"/>
          <ac:spMkLst>
            <pc:docMk/>
            <pc:sldMk cId="3175885548" sldId="279"/>
            <ac:spMk id="9" creationId="{E35A04CF-97D4-4FF7-B359-C546B1F62E54}"/>
          </ac:spMkLst>
        </pc:spChg>
        <pc:spChg chg="add">
          <ac:chgData name="Bill Hairston" userId="6ef8d197fe1807a5" providerId="LiveId" clId="{90728F1A-042B-8C4F-9D21-2CEB82A7BC25}" dt="2024-01-13T22:36:06.007" v="360" actId="26606"/>
          <ac:spMkLst>
            <pc:docMk/>
            <pc:sldMk cId="3175885548" sldId="279"/>
            <ac:spMk id="11" creationId="{1DE7243B-5109-444B-8FAF-7437C66BC0E9}"/>
          </ac:spMkLst>
        </pc:spChg>
        <pc:spChg chg="add">
          <ac:chgData name="Bill Hairston" userId="6ef8d197fe1807a5" providerId="LiveId" clId="{90728F1A-042B-8C4F-9D21-2CEB82A7BC25}" dt="2024-01-13T22:36:06.007" v="360" actId="26606"/>
          <ac:spMkLst>
            <pc:docMk/>
            <pc:sldMk cId="3175885548" sldId="279"/>
            <ac:spMk id="13" creationId="{4C5D6221-DA7B-4611-AA26-7D8E349FDE96}"/>
          </ac:spMkLst>
        </pc:spChg>
      </pc:sldChg>
      <pc:sldChg chg="addSp modSp del mod ord setBg">
        <pc:chgData name="Bill Hairston" userId="6ef8d197fe1807a5" providerId="LiveId" clId="{90728F1A-042B-8C4F-9D21-2CEB82A7BC25}" dt="2024-01-15T20:04:25.666" v="3072" actId="2696"/>
        <pc:sldMkLst>
          <pc:docMk/>
          <pc:sldMk cId="781436847" sldId="280"/>
        </pc:sldMkLst>
        <pc:spChg chg="mod">
          <ac:chgData name="Bill Hairston" userId="6ef8d197fe1807a5" providerId="LiveId" clId="{90728F1A-042B-8C4F-9D21-2CEB82A7BC25}" dt="2024-01-13T22:36:10.419" v="361" actId="26606"/>
          <ac:spMkLst>
            <pc:docMk/>
            <pc:sldMk cId="781436847" sldId="280"/>
            <ac:spMk id="2" creationId="{E467EDE9-3F1C-63E7-A638-4740D8C6A3E3}"/>
          </ac:spMkLst>
        </pc:spChg>
        <pc:spChg chg="mod">
          <ac:chgData name="Bill Hairston" userId="6ef8d197fe1807a5" providerId="LiveId" clId="{90728F1A-042B-8C4F-9D21-2CEB82A7BC25}" dt="2024-01-15T20:04:07.463" v="3070" actId="21"/>
          <ac:spMkLst>
            <pc:docMk/>
            <pc:sldMk cId="781436847" sldId="280"/>
            <ac:spMk id="3" creationId="{E5B3C5CF-02A1-4A92-3491-574FE943E60C}"/>
          </ac:spMkLst>
        </pc:spChg>
        <pc:spChg chg="mod">
          <ac:chgData name="Bill Hairston" userId="6ef8d197fe1807a5" providerId="LiveId" clId="{90728F1A-042B-8C4F-9D21-2CEB82A7BC25}" dt="2024-01-13T22:36:10.419" v="361" actId="26606"/>
          <ac:spMkLst>
            <pc:docMk/>
            <pc:sldMk cId="781436847" sldId="280"/>
            <ac:spMk id="4" creationId="{43721DB9-4485-A941-E4DF-75C3E799FA00}"/>
          </ac:spMkLst>
        </pc:spChg>
        <pc:spChg chg="add mod">
          <ac:chgData name="Bill Hairston" userId="6ef8d197fe1807a5" providerId="LiveId" clId="{90728F1A-042B-8C4F-9D21-2CEB82A7BC25}" dt="2024-01-13T22:42:15.943" v="421"/>
          <ac:spMkLst>
            <pc:docMk/>
            <pc:sldMk cId="781436847" sldId="280"/>
            <ac:spMk id="5" creationId="{F1E5205E-D3EC-B8F5-DFA3-6DAAD319ADEE}"/>
          </ac:spMkLst>
        </pc:spChg>
        <pc:spChg chg="add">
          <ac:chgData name="Bill Hairston" userId="6ef8d197fe1807a5" providerId="LiveId" clId="{90728F1A-042B-8C4F-9D21-2CEB82A7BC25}" dt="2024-01-13T22:36:10.419" v="361" actId="26606"/>
          <ac:spMkLst>
            <pc:docMk/>
            <pc:sldMk cId="781436847" sldId="280"/>
            <ac:spMk id="9" creationId="{E35A04CF-97D4-4FF7-B359-C546B1F62E54}"/>
          </ac:spMkLst>
        </pc:spChg>
        <pc:spChg chg="add">
          <ac:chgData name="Bill Hairston" userId="6ef8d197fe1807a5" providerId="LiveId" clId="{90728F1A-042B-8C4F-9D21-2CEB82A7BC25}" dt="2024-01-13T22:36:10.419" v="361" actId="26606"/>
          <ac:spMkLst>
            <pc:docMk/>
            <pc:sldMk cId="781436847" sldId="280"/>
            <ac:spMk id="11" creationId="{1DE7243B-5109-444B-8FAF-7437C66BC0E9}"/>
          </ac:spMkLst>
        </pc:spChg>
        <pc:spChg chg="add">
          <ac:chgData name="Bill Hairston" userId="6ef8d197fe1807a5" providerId="LiveId" clId="{90728F1A-042B-8C4F-9D21-2CEB82A7BC25}" dt="2024-01-13T22:36:10.419" v="361" actId="26606"/>
          <ac:spMkLst>
            <pc:docMk/>
            <pc:sldMk cId="781436847" sldId="280"/>
            <ac:spMk id="13" creationId="{4C5D6221-DA7B-4611-AA26-7D8E349FDE96}"/>
          </ac:spMkLst>
        </pc:spChg>
      </pc:sldChg>
      <pc:sldChg chg="addSp delSp modSp mod ord modTransition setBg">
        <pc:chgData name="Bill Hairston" userId="6ef8d197fe1807a5" providerId="LiveId" clId="{90728F1A-042B-8C4F-9D21-2CEB82A7BC25}" dt="2024-01-16T17:29:45.208" v="4746"/>
        <pc:sldMkLst>
          <pc:docMk/>
          <pc:sldMk cId="3385284329" sldId="281"/>
        </pc:sldMkLst>
        <pc:spChg chg="mod">
          <ac:chgData name="Bill Hairston" userId="6ef8d197fe1807a5" providerId="LiveId" clId="{90728F1A-042B-8C4F-9D21-2CEB82A7BC25}" dt="2024-01-16T15:42:37.895" v="4192" actId="113"/>
          <ac:spMkLst>
            <pc:docMk/>
            <pc:sldMk cId="3385284329" sldId="281"/>
            <ac:spMk id="2" creationId="{800FAD85-FED6-1018-1BB2-0679F51FCF70}"/>
          </ac:spMkLst>
        </pc:spChg>
        <pc:spChg chg="mod">
          <ac:chgData name="Bill Hairston" userId="6ef8d197fe1807a5" providerId="LiveId" clId="{90728F1A-042B-8C4F-9D21-2CEB82A7BC25}" dt="2024-01-16T15:42:23.945" v="4190" actId="13926"/>
          <ac:spMkLst>
            <pc:docMk/>
            <pc:sldMk cId="3385284329" sldId="281"/>
            <ac:spMk id="3" creationId="{6DBD85E3-09E0-1057-9C0F-8FA1C67AC168}"/>
          </ac:spMkLst>
        </pc:spChg>
        <pc:spChg chg="del mod">
          <ac:chgData name="Bill Hairston" userId="6ef8d197fe1807a5" providerId="LiveId" clId="{90728F1A-042B-8C4F-9D21-2CEB82A7BC25}" dt="2024-01-15T15:52:30.846" v="2292" actId="478"/>
          <ac:spMkLst>
            <pc:docMk/>
            <pc:sldMk cId="3385284329" sldId="281"/>
            <ac:spMk id="4" creationId="{0DA691A3-C9F4-764E-2AEF-0788DA5F142E}"/>
          </ac:spMkLst>
        </pc:spChg>
        <pc:spChg chg="add mod">
          <ac:chgData name="Bill Hairston" userId="6ef8d197fe1807a5" providerId="LiveId" clId="{90728F1A-042B-8C4F-9D21-2CEB82A7BC25}" dt="2024-01-13T22:42:17.619" v="422"/>
          <ac:spMkLst>
            <pc:docMk/>
            <pc:sldMk cId="3385284329" sldId="281"/>
            <ac:spMk id="5" creationId="{93A8D62A-3D69-65C0-F787-B14BA27C2456}"/>
          </ac:spMkLst>
        </pc:spChg>
        <pc:spChg chg="add">
          <ac:chgData name="Bill Hairston" userId="6ef8d197fe1807a5" providerId="LiveId" clId="{90728F1A-042B-8C4F-9D21-2CEB82A7BC25}" dt="2024-01-13T22:36:20.040" v="362" actId="26606"/>
          <ac:spMkLst>
            <pc:docMk/>
            <pc:sldMk cId="3385284329" sldId="281"/>
            <ac:spMk id="9" creationId="{21739CA5-F0F5-48E1-8E8C-F24B71827E46}"/>
          </ac:spMkLst>
        </pc:spChg>
        <pc:spChg chg="add">
          <ac:chgData name="Bill Hairston" userId="6ef8d197fe1807a5" providerId="LiveId" clId="{90728F1A-042B-8C4F-9D21-2CEB82A7BC25}" dt="2024-01-13T22:36:20.040" v="362" actId="26606"/>
          <ac:spMkLst>
            <pc:docMk/>
            <pc:sldMk cId="3385284329" sldId="281"/>
            <ac:spMk id="11" creationId="{3EAD2937-F230-41D4-B9C5-975B129BFC20}"/>
          </ac:spMkLst>
        </pc:spChg>
        <pc:spChg chg="add">
          <ac:chgData name="Bill Hairston" userId="6ef8d197fe1807a5" providerId="LiveId" clId="{90728F1A-042B-8C4F-9D21-2CEB82A7BC25}" dt="2024-01-13T22:36:20.040" v="362" actId="26606"/>
          <ac:spMkLst>
            <pc:docMk/>
            <pc:sldMk cId="3385284329" sldId="281"/>
            <ac:spMk id="13" creationId="{CCD444A3-C338-4886-B7F1-4BA2AF46EB64}"/>
          </ac:spMkLst>
        </pc:spChg>
      </pc:sldChg>
      <pc:sldChg chg="addSp delSp modSp mod ord modTransition setBg">
        <pc:chgData name="Bill Hairston" userId="6ef8d197fe1807a5" providerId="LiveId" clId="{90728F1A-042B-8C4F-9D21-2CEB82A7BC25}" dt="2024-01-16T17:29:45.208" v="4746"/>
        <pc:sldMkLst>
          <pc:docMk/>
          <pc:sldMk cId="3419252981" sldId="283"/>
        </pc:sldMkLst>
        <pc:spChg chg="mod">
          <ac:chgData name="Bill Hairston" userId="6ef8d197fe1807a5" providerId="LiveId" clId="{90728F1A-042B-8C4F-9D21-2CEB82A7BC25}" dt="2024-01-16T15:48:48.577" v="4257" actId="1076"/>
          <ac:spMkLst>
            <pc:docMk/>
            <pc:sldMk cId="3419252981" sldId="283"/>
            <ac:spMk id="2" creationId="{D66DDCBF-0046-1AE1-8BF7-545B34911E54}"/>
          </ac:spMkLst>
        </pc:spChg>
        <pc:spChg chg="mod">
          <ac:chgData name="Bill Hairston" userId="6ef8d197fe1807a5" providerId="LiveId" clId="{90728F1A-042B-8C4F-9D21-2CEB82A7BC25}" dt="2024-01-16T15:49:03.979" v="4259" actId="13926"/>
          <ac:spMkLst>
            <pc:docMk/>
            <pc:sldMk cId="3419252981" sldId="283"/>
            <ac:spMk id="3" creationId="{B2E4DB74-AD51-33A4-1A6E-C156CF2EDED1}"/>
          </ac:spMkLst>
        </pc:spChg>
        <pc:spChg chg="del mod">
          <ac:chgData name="Bill Hairston" userId="6ef8d197fe1807a5" providerId="LiveId" clId="{90728F1A-042B-8C4F-9D21-2CEB82A7BC25}" dt="2024-01-15T20:21:21.008" v="3482" actId="478"/>
          <ac:spMkLst>
            <pc:docMk/>
            <pc:sldMk cId="3419252981" sldId="283"/>
            <ac:spMk id="4" creationId="{C739DBF0-7A76-9540-B09D-8E28E7863D70}"/>
          </ac:spMkLst>
        </pc:spChg>
        <pc:spChg chg="add mod">
          <ac:chgData name="Bill Hairston" userId="6ef8d197fe1807a5" providerId="LiveId" clId="{90728F1A-042B-8C4F-9D21-2CEB82A7BC25}" dt="2024-01-13T22:42:19.341" v="423"/>
          <ac:spMkLst>
            <pc:docMk/>
            <pc:sldMk cId="3419252981" sldId="283"/>
            <ac:spMk id="5" creationId="{A3413C26-31E7-05B9-70E1-00ADD09F10DA}"/>
          </ac:spMkLst>
        </pc:spChg>
        <pc:spChg chg="add">
          <ac:chgData name="Bill Hairston" userId="6ef8d197fe1807a5" providerId="LiveId" clId="{90728F1A-042B-8C4F-9D21-2CEB82A7BC25}" dt="2024-01-13T22:36:29.856" v="363" actId="26606"/>
          <ac:spMkLst>
            <pc:docMk/>
            <pc:sldMk cId="3419252981" sldId="283"/>
            <ac:spMk id="9" creationId="{8CA06CD6-90CA-4C45-856C-6771339E1E22}"/>
          </ac:spMkLst>
        </pc:spChg>
        <pc:cxnChg chg="add">
          <ac:chgData name="Bill Hairston" userId="6ef8d197fe1807a5" providerId="LiveId" clId="{90728F1A-042B-8C4F-9D21-2CEB82A7BC25}" dt="2024-01-13T22:36:29.856" v="363" actId="26606"/>
          <ac:cxnSpMkLst>
            <pc:docMk/>
            <pc:sldMk cId="3419252981" sldId="283"/>
            <ac:cxnSpMk id="11" creationId="{5021601D-2758-4B15-A31C-FDA184C51B3A}"/>
          </ac:cxnSpMkLst>
        </pc:cxnChg>
      </pc:sldChg>
      <pc:sldChg chg="addSp delSp modSp mod modTransition setBg setClrOvrMap">
        <pc:chgData name="Bill Hairston" userId="6ef8d197fe1807a5" providerId="LiveId" clId="{90728F1A-042B-8C4F-9D21-2CEB82A7BC25}" dt="2024-01-16T17:29:45.208" v="4746"/>
        <pc:sldMkLst>
          <pc:docMk/>
          <pc:sldMk cId="170822726" sldId="285"/>
        </pc:sldMkLst>
        <pc:spChg chg="mod">
          <ac:chgData name="Bill Hairston" userId="6ef8d197fe1807a5" providerId="LiveId" clId="{90728F1A-042B-8C4F-9D21-2CEB82A7BC25}" dt="2024-01-16T15:55:27.378" v="4530" actId="113"/>
          <ac:spMkLst>
            <pc:docMk/>
            <pc:sldMk cId="170822726" sldId="285"/>
            <ac:spMk id="2" creationId="{18F25F2C-9EE9-AE69-05FD-B70964B2C068}"/>
          </ac:spMkLst>
        </pc:spChg>
        <pc:spChg chg="mod">
          <ac:chgData name="Bill Hairston" userId="6ef8d197fe1807a5" providerId="LiveId" clId="{90728F1A-042B-8C4F-9D21-2CEB82A7BC25}" dt="2024-01-15T20:27:30.520" v="3551" actId="14100"/>
          <ac:spMkLst>
            <pc:docMk/>
            <pc:sldMk cId="170822726" sldId="285"/>
            <ac:spMk id="3" creationId="{F8483BCC-F62D-4297-32CB-CE5264768259}"/>
          </ac:spMkLst>
        </pc:spChg>
        <pc:spChg chg="del mod">
          <ac:chgData name="Bill Hairston" userId="6ef8d197fe1807a5" providerId="LiveId" clId="{90728F1A-042B-8C4F-9D21-2CEB82A7BC25}" dt="2024-01-15T20:26:32.384" v="3539" actId="478"/>
          <ac:spMkLst>
            <pc:docMk/>
            <pc:sldMk cId="170822726" sldId="285"/>
            <ac:spMk id="4" creationId="{248DBE37-2FAB-E014-11D9-F58D7193F52E}"/>
          </ac:spMkLst>
        </pc:spChg>
        <pc:spChg chg="add mod">
          <ac:chgData name="Bill Hairston" userId="6ef8d197fe1807a5" providerId="LiveId" clId="{90728F1A-042B-8C4F-9D21-2CEB82A7BC25}" dt="2024-01-13T22:42:20.851" v="424"/>
          <ac:spMkLst>
            <pc:docMk/>
            <pc:sldMk cId="170822726" sldId="285"/>
            <ac:spMk id="5" creationId="{71E462B4-51D8-C2CB-642A-1E3FD8434E97}"/>
          </ac:spMkLst>
        </pc:spChg>
        <pc:spChg chg="add">
          <ac:chgData name="Bill Hairston" userId="6ef8d197fe1807a5" providerId="LiveId" clId="{90728F1A-042B-8C4F-9D21-2CEB82A7BC25}" dt="2024-01-13T22:36:36.673" v="364" actId="26606"/>
          <ac:spMkLst>
            <pc:docMk/>
            <pc:sldMk cId="170822726" sldId="285"/>
            <ac:spMk id="9" creationId="{10F24D38-B79E-44B4-830E-043F45D96DC2}"/>
          </ac:spMkLst>
        </pc:spChg>
        <pc:cxnChg chg="add">
          <ac:chgData name="Bill Hairston" userId="6ef8d197fe1807a5" providerId="LiveId" clId="{90728F1A-042B-8C4F-9D21-2CEB82A7BC25}" dt="2024-01-13T22:36:36.673" v="364" actId="26606"/>
          <ac:cxnSpMkLst>
            <pc:docMk/>
            <pc:sldMk cId="170822726" sldId="285"/>
            <ac:cxnSpMk id="11" creationId="{FC469874-256B-45B3-A79C-7591B4BA1ECC}"/>
          </ac:cxnSpMkLst>
        </pc:cxnChg>
      </pc:sldChg>
      <pc:sldChg chg="addSp delSp modSp mod modTransition setBg setClrOvrMap">
        <pc:chgData name="Bill Hairston" userId="6ef8d197fe1807a5" providerId="LiveId" clId="{90728F1A-042B-8C4F-9D21-2CEB82A7BC25}" dt="2024-01-16T17:29:45.208" v="4746"/>
        <pc:sldMkLst>
          <pc:docMk/>
          <pc:sldMk cId="3323212077" sldId="286"/>
        </pc:sldMkLst>
        <pc:spChg chg="mod">
          <ac:chgData name="Bill Hairston" userId="6ef8d197fe1807a5" providerId="LiveId" clId="{90728F1A-042B-8C4F-9D21-2CEB82A7BC25}" dt="2024-01-16T17:27:06.192" v="4724"/>
          <ac:spMkLst>
            <pc:docMk/>
            <pc:sldMk cId="3323212077" sldId="286"/>
            <ac:spMk id="2" creationId="{51D93F72-EB1B-9BC2-6D84-72138A298672}"/>
          </ac:spMkLst>
        </pc:spChg>
        <pc:spChg chg="mod">
          <ac:chgData name="Bill Hairston" userId="6ef8d197fe1807a5" providerId="LiveId" clId="{90728F1A-042B-8C4F-9D21-2CEB82A7BC25}" dt="2024-01-16T17:27:06.192" v="4724"/>
          <ac:spMkLst>
            <pc:docMk/>
            <pc:sldMk cId="3323212077" sldId="286"/>
            <ac:spMk id="3" creationId="{8D4F63F0-FDBF-980B-AF63-750B01C997BE}"/>
          </ac:spMkLst>
        </pc:spChg>
        <pc:spChg chg="add mod">
          <ac:chgData name="Bill Hairston" userId="6ef8d197fe1807a5" providerId="LiveId" clId="{90728F1A-042B-8C4F-9D21-2CEB82A7BC25}" dt="2024-01-16T17:27:06.192" v="4724"/>
          <ac:spMkLst>
            <pc:docMk/>
            <pc:sldMk cId="3323212077" sldId="286"/>
            <ac:spMk id="4" creationId="{03456D96-0446-15F3-E413-F82426C04419}"/>
          </ac:spMkLst>
        </pc:spChg>
        <pc:spChg chg="add mod">
          <ac:chgData name="Bill Hairston" userId="6ef8d197fe1807a5" providerId="LiveId" clId="{90728F1A-042B-8C4F-9D21-2CEB82A7BC25}" dt="2024-01-16T17:27:06.192" v="4724"/>
          <ac:spMkLst>
            <pc:docMk/>
            <pc:sldMk cId="3323212077" sldId="286"/>
            <ac:spMk id="5" creationId="{2C04CC3A-A14F-CE42-176F-7B196F67CA0A}"/>
          </ac:spMkLst>
        </pc:spChg>
        <pc:spChg chg="del mod">
          <ac:chgData name="Bill Hairston" userId="6ef8d197fe1807a5" providerId="LiveId" clId="{90728F1A-042B-8C4F-9D21-2CEB82A7BC25}" dt="2024-01-15T20:27:54.600" v="3552" actId="478"/>
          <ac:spMkLst>
            <pc:docMk/>
            <pc:sldMk cId="3323212077" sldId="286"/>
            <ac:spMk id="8" creationId="{2180B822-1BE1-ABC3-8E2E-C13DF4D59B83}"/>
          </ac:spMkLst>
        </pc:spChg>
        <pc:spChg chg="add mod">
          <ac:chgData name="Bill Hairston" userId="6ef8d197fe1807a5" providerId="LiveId" clId="{90728F1A-042B-8C4F-9D21-2CEB82A7BC25}" dt="2024-01-16T17:27:06.192" v="4724"/>
          <ac:spMkLst>
            <pc:docMk/>
            <pc:sldMk cId="3323212077" sldId="286"/>
            <ac:spMk id="13" creationId="{10F24D38-B79E-44B4-830E-043F45D96DC2}"/>
          </ac:spMkLst>
        </pc:spChg>
        <pc:cxnChg chg="add mod">
          <ac:chgData name="Bill Hairston" userId="6ef8d197fe1807a5" providerId="LiveId" clId="{90728F1A-042B-8C4F-9D21-2CEB82A7BC25}" dt="2024-01-16T17:27:06.192" v="4724"/>
          <ac:cxnSpMkLst>
            <pc:docMk/>
            <pc:sldMk cId="3323212077" sldId="286"/>
            <ac:cxnSpMk id="15" creationId="{FC469874-256B-45B3-A79C-7591B4BA1ECC}"/>
          </ac:cxnSpMkLst>
        </pc:cxnChg>
      </pc:sldChg>
      <pc:sldChg chg="modTransition">
        <pc:chgData name="Bill Hairston" userId="6ef8d197fe1807a5" providerId="LiveId" clId="{90728F1A-042B-8C4F-9D21-2CEB82A7BC25}" dt="2024-01-16T17:14:22.833" v="4677"/>
        <pc:sldMkLst>
          <pc:docMk/>
          <pc:sldMk cId="3014424826" sldId="290"/>
        </pc:sldMkLst>
      </pc:sldChg>
      <pc:sldChg chg="modSp add modTransition">
        <pc:chgData name="Bill Hairston" userId="6ef8d197fe1807a5" providerId="LiveId" clId="{90728F1A-042B-8C4F-9D21-2CEB82A7BC25}" dt="2024-01-16T17:14:22.833" v="4677"/>
        <pc:sldMkLst>
          <pc:docMk/>
          <pc:sldMk cId="1880633704" sldId="292"/>
        </pc:sldMkLst>
        <pc:picChg chg="mod">
          <ac:chgData name="Bill Hairston" userId="6ef8d197fe1807a5" providerId="LiveId" clId="{90728F1A-042B-8C4F-9D21-2CEB82A7BC25}" dt="2024-01-15T00:07:46.504" v="1619" actId="962"/>
          <ac:picMkLst>
            <pc:docMk/>
            <pc:sldMk cId="1880633704" sldId="292"/>
            <ac:picMk id="2050" creationId="{CE363860-9411-4FA0-73F6-15A4B692B119}"/>
          </ac:picMkLst>
        </pc:picChg>
      </pc:sldChg>
      <pc:sldChg chg="del ord">
        <pc:chgData name="Bill Hairston" userId="6ef8d197fe1807a5" providerId="LiveId" clId="{90728F1A-042B-8C4F-9D21-2CEB82A7BC25}" dt="2024-01-14T15:41:34.570" v="992" actId="2696"/>
        <pc:sldMkLst>
          <pc:docMk/>
          <pc:sldMk cId="2245846350" sldId="292"/>
        </pc:sldMkLst>
      </pc:sldChg>
      <pc:sldChg chg="addSp modSp mod ord modTransition setBg modNotesTx">
        <pc:chgData name="Bill Hairston" userId="6ef8d197fe1807a5" providerId="LiveId" clId="{90728F1A-042B-8C4F-9D21-2CEB82A7BC25}" dt="2024-01-16T17:29:45.208" v="4746"/>
        <pc:sldMkLst>
          <pc:docMk/>
          <pc:sldMk cId="3178829815" sldId="293"/>
        </pc:sldMkLst>
        <pc:spChg chg="mod">
          <ac:chgData name="Bill Hairston" userId="6ef8d197fe1807a5" providerId="LiveId" clId="{90728F1A-042B-8C4F-9D21-2CEB82A7BC25}" dt="2024-01-16T17:25:06.623" v="4713" actId="20577"/>
          <ac:spMkLst>
            <pc:docMk/>
            <pc:sldMk cId="3178829815" sldId="293"/>
            <ac:spMk id="2" creationId="{86AC947D-F3D8-F027-A5C9-1A3502FE6DAE}"/>
          </ac:spMkLst>
        </pc:spChg>
        <pc:spChg chg="mod">
          <ac:chgData name="Bill Hairston" userId="6ef8d197fe1807a5" providerId="LiveId" clId="{90728F1A-042B-8C4F-9D21-2CEB82A7BC25}" dt="2024-01-12T20:19:14.021" v="109" actId="1076"/>
          <ac:spMkLst>
            <pc:docMk/>
            <pc:sldMk cId="3178829815" sldId="293"/>
            <ac:spMk id="10" creationId="{9CEB81B1-10B7-3FA9-ED40-CB4C6FA50C18}"/>
          </ac:spMkLst>
        </pc:spChg>
        <pc:spChg chg="add">
          <ac:chgData name="Bill Hairston" userId="6ef8d197fe1807a5" providerId="LiveId" clId="{90728F1A-042B-8C4F-9D21-2CEB82A7BC25}" dt="2024-01-12T20:13:31.363" v="50" actId="26606"/>
          <ac:spMkLst>
            <pc:docMk/>
            <pc:sldMk cId="3178829815" sldId="293"/>
            <ac:spMk id="15" creationId="{23E547B5-89CF-4EC0-96DE-25771AED0799}"/>
          </ac:spMkLst>
        </pc:spChg>
        <pc:spChg chg="add">
          <ac:chgData name="Bill Hairston" userId="6ef8d197fe1807a5" providerId="LiveId" clId="{90728F1A-042B-8C4F-9D21-2CEB82A7BC25}" dt="2024-01-12T20:13:31.363" v="50" actId="26606"/>
          <ac:spMkLst>
            <pc:docMk/>
            <pc:sldMk cId="3178829815" sldId="293"/>
            <ac:spMk id="17" creationId="{3F0B8CEB-8279-4E5E-A0CE-1FC9F71736F2}"/>
          </ac:spMkLst>
        </pc:spChg>
        <pc:picChg chg="mod">
          <ac:chgData name="Bill Hairston" userId="6ef8d197fe1807a5" providerId="LiveId" clId="{90728F1A-042B-8C4F-9D21-2CEB82A7BC25}" dt="2024-01-16T16:00:05.948" v="4577" actId="962"/>
          <ac:picMkLst>
            <pc:docMk/>
            <pc:sldMk cId="3178829815" sldId="293"/>
            <ac:picMk id="9" creationId="{45119DFB-DB5A-A004-EA8F-70ACE454C219}"/>
          </ac:picMkLst>
        </pc:picChg>
      </pc:sldChg>
      <pc:sldChg chg="addSp delSp modSp mod ord modTransition setBg">
        <pc:chgData name="Bill Hairston" userId="6ef8d197fe1807a5" providerId="LiveId" clId="{90728F1A-042B-8C4F-9D21-2CEB82A7BC25}" dt="2024-01-16T17:29:45.208" v="4746"/>
        <pc:sldMkLst>
          <pc:docMk/>
          <pc:sldMk cId="786562502" sldId="294"/>
        </pc:sldMkLst>
        <pc:spChg chg="mod ord">
          <ac:chgData name="Bill Hairston" userId="6ef8d197fe1807a5" providerId="LiveId" clId="{90728F1A-042B-8C4F-9D21-2CEB82A7BC25}" dt="2024-01-16T17:25:16.004" v="4715" actId="20577"/>
          <ac:spMkLst>
            <pc:docMk/>
            <pc:sldMk cId="786562502" sldId="294"/>
            <ac:spMk id="2" creationId="{28DB376D-8924-D903-AB39-3DEB3117FFBD}"/>
          </ac:spMkLst>
        </pc:spChg>
        <pc:spChg chg="add mod">
          <ac:chgData name="Bill Hairston" userId="6ef8d197fe1807a5" providerId="LiveId" clId="{90728F1A-042B-8C4F-9D21-2CEB82A7BC25}" dt="2024-01-13T22:41:54.643" v="409"/>
          <ac:spMkLst>
            <pc:docMk/>
            <pc:sldMk cId="786562502" sldId="294"/>
            <ac:spMk id="3" creationId="{B070DBC3-22F6-818F-99F8-83251175CF4D}"/>
          </ac:spMkLst>
        </pc:spChg>
        <pc:spChg chg="del mod">
          <ac:chgData name="Bill Hairston" userId="6ef8d197fe1807a5" providerId="LiveId" clId="{90728F1A-042B-8C4F-9D21-2CEB82A7BC25}" dt="2024-01-15T20:00:35.835" v="3002" actId="478"/>
          <ac:spMkLst>
            <pc:docMk/>
            <pc:sldMk cId="786562502" sldId="294"/>
            <ac:spMk id="11" creationId="{B88173C2-9C9B-6DF1-CF6A-DD9CA5421C94}"/>
          </ac:spMkLst>
        </pc:spChg>
        <pc:spChg chg="add del">
          <ac:chgData name="Bill Hairston" userId="6ef8d197fe1807a5" providerId="LiveId" clId="{90728F1A-042B-8C4F-9D21-2CEB82A7BC25}" dt="2024-01-13T22:33:08.956" v="339" actId="26606"/>
          <ac:spMkLst>
            <pc:docMk/>
            <pc:sldMk cId="786562502" sldId="294"/>
            <ac:spMk id="16" creationId="{8108D317-7CBD-4897-BD1F-959436D2A3BE}"/>
          </ac:spMkLst>
        </pc:spChg>
        <pc:spChg chg="add del">
          <ac:chgData name="Bill Hairston" userId="6ef8d197fe1807a5" providerId="LiveId" clId="{90728F1A-042B-8C4F-9D21-2CEB82A7BC25}" dt="2024-01-13T22:33:08.956" v="339" actId="26606"/>
          <ac:spMkLst>
            <pc:docMk/>
            <pc:sldMk cId="786562502" sldId="294"/>
            <ac:spMk id="18" creationId="{D6297641-8B9F-4767-9606-8A11313227BF}"/>
          </ac:spMkLst>
        </pc:spChg>
        <pc:spChg chg="add del">
          <ac:chgData name="Bill Hairston" userId="6ef8d197fe1807a5" providerId="LiveId" clId="{90728F1A-042B-8C4F-9D21-2CEB82A7BC25}" dt="2024-01-13T22:33:08.956" v="339" actId="26606"/>
          <ac:spMkLst>
            <pc:docMk/>
            <pc:sldMk cId="786562502" sldId="294"/>
            <ac:spMk id="20" creationId="{D8F3CA65-EA00-46B4-9616-39E6853F7BED}"/>
          </ac:spMkLst>
        </pc:spChg>
        <pc:spChg chg="add">
          <ac:chgData name="Bill Hairston" userId="6ef8d197fe1807a5" providerId="LiveId" clId="{90728F1A-042B-8C4F-9D21-2CEB82A7BC25}" dt="2024-01-13T22:33:08.956" v="339" actId="26606"/>
          <ac:spMkLst>
            <pc:docMk/>
            <pc:sldMk cId="786562502" sldId="294"/>
            <ac:spMk id="25" creationId="{8181FC64-B306-4821-98E2-780662EFC486}"/>
          </ac:spMkLst>
        </pc:spChg>
        <pc:spChg chg="add">
          <ac:chgData name="Bill Hairston" userId="6ef8d197fe1807a5" providerId="LiveId" clId="{90728F1A-042B-8C4F-9D21-2CEB82A7BC25}" dt="2024-01-13T22:33:08.956" v="339" actId="26606"/>
          <ac:spMkLst>
            <pc:docMk/>
            <pc:sldMk cId="786562502" sldId="294"/>
            <ac:spMk id="27" creationId="{5871FC61-DD4E-47D4-81FD-8A7E7D12B371}"/>
          </ac:spMkLst>
        </pc:spChg>
        <pc:spChg chg="add">
          <ac:chgData name="Bill Hairston" userId="6ef8d197fe1807a5" providerId="LiveId" clId="{90728F1A-042B-8C4F-9D21-2CEB82A7BC25}" dt="2024-01-13T22:33:08.956" v="339" actId="26606"/>
          <ac:spMkLst>
            <pc:docMk/>
            <pc:sldMk cId="786562502" sldId="294"/>
            <ac:spMk id="29" creationId="{F9EC3F91-A75C-4F74-867E-E4C28C13546B}"/>
          </ac:spMkLst>
        </pc:spChg>
        <pc:spChg chg="add">
          <ac:chgData name="Bill Hairston" userId="6ef8d197fe1807a5" providerId="LiveId" clId="{90728F1A-042B-8C4F-9D21-2CEB82A7BC25}" dt="2024-01-13T22:33:08.956" v="339" actId="26606"/>
          <ac:spMkLst>
            <pc:docMk/>
            <pc:sldMk cId="786562502" sldId="294"/>
            <ac:spMk id="31" creationId="{829A1E2C-5AC8-40FC-99E9-832069D39792}"/>
          </ac:spMkLst>
        </pc:spChg>
        <pc:picChg chg="add mod">
          <ac:chgData name="Bill Hairston" userId="6ef8d197fe1807a5" providerId="LiveId" clId="{90728F1A-042B-8C4F-9D21-2CEB82A7BC25}" dt="2024-01-16T15:59:55.781" v="4575" actId="962"/>
          <ac:picMkLst>
            <pc:docMk/>
            <pc:sldMk cId="786562502" sldId="294"/>
            <ac:picMk id="4" creationId="{DEFC2B64-1CFC-F368-60AC-7206BD99BA12}"/>
          </ac:picMkLst>
        </pc:picChg>
        <pc:picChg chg="mod modCrop">
          <ac:chgData name="Bill Hairston" userId="6ef8d197fe1807a5" providerId="LiveId" clId="{90728F1A-042B-8C4F-9D21-2CEB82A7BC25}" dt="2024-01-16T16:00:11.982" v="4578" actId="962"/>
          <ac:picMkLst>
            <pc:docMk/>
            <pc:sldMk cId="786562502" sldId="294"/>
            <ac:picMk id="9" creationId="{A46FCD88-E06C-B343-D5FA-6F90E2E92A65}"/>
          </ac:picMkLst>
        </pc:picChg>
      </pc:sldChg>
      <pc:sldChg chg="addSp delSp modSp mod ord modTransition setBg">
        <pc:chgData name="Bill Hairston" userId="6ef8d197fe1807a5" providerId="LiveId" clId="{90728F1A-042B-8C4F-9D21-2CEB82A7BC25}" dt="2024-01-16T17:14:22.833" v="4677"/>
        <pc:sldMkLst>
          <pc:docMk/>
          <pc:sldMk cId="4135129" sldId="295"/>
        </pc:sldMkLst>
        <pc:spChg chg="mod ord">
          <ac:chgData name="Bill Hairston" userId="6ef8d197fe1807a5" providerId="LiveId" clId="{90728F1A-042B-8C4F-9D21-2CEB82A7BC25}" dt="2024-01-12T20:16:37.961" v="85" actId="1076"/>
          <ac:spMkLst>
            <pc:docMk/>
            <pc:sldMk cId="4135129" sldId="295"/>
            <ac:spMk id="2" creationId="{4BB31DD3-0916-4E8B-178F-C4203DA17EBB}"/>
          </ac:spMkLst>
        </pc:spChg>
        <pc:spChg chg="add del mod">
          <ac:chgData name="Bill Hairston" userId="6ef8d197fe1807a5" providerId="LiveId" clId="{90728F1A-042B-8C4F-9D21-2CEB82A7BC25}" dt="2024-01-12T20:16:22.749" v="77" actId="767"/>
          <ac:spMkLst>
            <pc:docMk/>
            <pc:sldMk cId="4135129" sldId="295"/>
            <ac:spMk id="3" creationId="{4F0EB968-B879-6F71-6E52-69F1897C1796}"/>
          </ac:spMkLst>
        </pc:spChg>
        <pc:spChg chg="add del mod">
          <ac:chgData name="Bill Hairston" userId="6ef8d197fe1807a5" providerId="LiveId" clId="{90728F1A-042B-8C4F-9D21-2CEB82A7BC25}" dt="2024-01-12T20:16:22.644" v="75" actId="767"/>
          <ac:spMkLst>
            <pc:docMk/>
            <pc:sldMk cId="4135129" sldId="295"/>
            <ac:spMk id="4" creationId="{97CAB948-7032-FF3D-B166-D11C6565E274}"/>
          </ac:spMkLst>
        </pc:spChg>
        <pc:spChg chg="add del mod">
          <ac:chgData name="Bill Hairston" userId="6ef8d197fe1807a5" providerId="LiveId" clId="{90728F1A-042B-8C4F-9D21-2CEB82A7BC25}" dt="2024-01-12T20:16:18.587" v="70" actId="767"/>
          <ac:spMkLst>
            <pc:docMk/>
            <pc:sldMk cId="4135129" sldId="295"/>
            <ac:spMk id="5" creationId="{14DBEA94-35EA-7816-A484-9BD64E169D1E}"/>
          </ac:spMkLst>
        </pc:spChg>
        <pc:spChg chg="mod">
          <ac:chgData name="Bill Hairston" userId="6ef8d197fe1807a5" providerId="LiveId" clId="{90728F1A-042B-8C4F-9D21-2CEB82A7BC25}" dt="2024-01-12T20:16:26.196" v="84" actId="26606"/>
          <ac:spMkLst>
            <pc:docMk/>
            <pc:sldMk cId="4135129" sldId="295"/>
            <ac:spMk id="10" creationId="{ED633E39-8080-980F-96DA-CB7A98C52C7D}"/>
          </ac:spMkLst>
        </pc:spChg>
        <pc:spChg chg="add del">
          <ac:chgData name="Bill Hairston" userId="6ef8d197fe1807a5" providerId="LiveId" clId="{90728F1A-042B-8C4F-9D21-2CEB82A7BC25}" dt="2024-01-12T20:16:26.196" v="84" actId="26606"/>
          <ac:spMkLst>
            <pc:docMk/>
            <pc:sldMk cId="4135129" sldId="295"/>
            <ac:spMk id="15" creationId="{04C21BAE-6866-4C7A-A7EC-C1B2E572D5BE}"/>
          </ac:spMkLst>
        </pc:spChg>
        <pc:spChg chg="add del">
          <ac:chgData name="Bill Hairston" userId="6ef8d197fe1807a5" providerId="LiveId" clId="{90728F1A-042B-8C4F-9D21-2CEB82A7BC25}" dt="2024-01-12T20:16:26.196" v="84" actId="26606"/>
          <ac:spMkLst>
            <pc:docMk/>
            <pc:sldMk cId="4135129" sldId="295"/>
            <ac:spMk id="17" creationId="{7E7D0C94-08B4-48AE-8813-CC4D60294F42}"/>
          </ac:spMkLst>
        </pc:spChg>
        <pc:spChg chg="add del">
          <ac:chgData name="Bill Hairston" userId="6ef8d197fe1807a5" providerId="LiveId" clId="{90728F1A-042B-8C4F-9D21-2CEB82A7BC25}" dt="2024-01-12T20:16:26.196" v="84" actId="26606"/>
          <ac:spMkLst>
            <pc:docMk/>
            <pc:sldMk cId="4135129" sldId="295"/>
            <ac:spMk id="19" creationId="{DD0D366F-455D-4298-97E9-89785ADAEC06}"/>
          </ac:spMkLst>
        </pc:spChg>
        <pc:spChg chg="add del">
          <ac:chgData name="Bill Hairston" userId="6ef8d197fe1807a5" providerId="LiveId" clId="{90728F1A-042B-8C4F-9D21-2CEB82A7BC25}" dt="2024-01-12T20:16:26.196" v="84" actId="26606"/>
          <ac:spMkLst>
            <pc:docMk/>
            <pc:sldMk cId="4135129" sldId="295"/>
            <ac:spMk id="21" creationId="{F0C518C2-0AA4-470C-87B9-9CBF428FBA25}"/>
          </ac:spMkLst>
        </pc:spChg>
        <pc:picChg chg="mod">
          <ac:chgData name="Bill Hairston" userId="6ef8d197fe1807a5" providerId="LiveId" clId="{90728F1A-042B-8C4F-9D21-2CEB82A7BC25}" dt="2024-01-16T16:00:16.882" v="4579" actId="962"/>
          <ac:picMkLst>
            <pc:docMk/>
            <pc:sldMk cId="4135129" sldId="295"/>
            <ac:picMk id="9" creationId="{F5F076CE-E305-D3F0-3A15-A0137ABF5543}"/>
          </ac:picMkLst>
        </pc:picChg>
      </pc:sldChg>
      <pc:sldChg chg="addSp delSp modSp mod ord modTransition setBg">
        <pc:chgData name="Bill Hairston" userId="6ef8d197fe1807a5" providerId="LiveId" clId="{90728F1A-042B-8C4F-9D21-2CEB82A7BC25}" dt="2024-01-16T17:29:45.208" v="4746"/>
        <pc:sldMkLst>
          <pc:docMk/>
          <pc:sldMk cId="2605179148" sldId="296"/>
        </pc:sldMkLst>
        <pc:spChg chg="mod">
          <ac:chgData name="Bill Hairston" userId="6ef8d197fe1807a5" providerId="LiveId" clId="{90728F1A-042B-8C4F-9D21-2CEB82A7BC25}" dt="2024-01-16T17:24:29.609" v="4712"/>
          <ac:spMkLst>
            <pc:docMk/>
            <pc:sldMk cId="2605179148" sldId="296"/>
            <ac:spMk id="2" creationId="{91E3C2FD-5FA1-3DC1-021A-89177D5914D3}"/>
          </ac:spMkLst>
        </pc:spChg>
        <pc:spChg chg="add mod">
          <ac:chgData name="Bill Hairston" userId="6ef8d197fe1807a5" providerId="LiveId" clId="{90728F1A-042B-8C4F-9D21-2CEB82A7BC25}" dt="2024-01-16T17:24:29.609" v="4712"/>
          <ac:spMkLst>
            <pc:docMk/>
            <pc:sldMk cId="2605179148" sldId="296"/>
            <ac:spMk id="3" creationId="{C3041432-7010-9A44-7429-24405EDFD0DB}"/>
          </ac:spMkLst>
        </pc:spChg>
        <pc:spChg chg="add mod">
          <ac:chgData name="Bill Hairston" userId="6ef8d197fe1807a5" providerId="LiveId" clId="{90728F1A-042B-8C4F-9D21-2CEB82A7BC25}" dt="2024-01-16T17:24:29.609" v="4712"/>
          <ac:spMkLst>
            <pc:docMk/>
            <pc:sldMk cId="2605179148" sldId="296"/>
            <ac:spMk id="4" creationId="{9238183E-8228-438A-6CB8-FAFB18943829}"/>
          </ac:spMkLst>
        </pc:spChg>
        <pc:spChg chg="del mod">
          <ac:chgData name="Bill Hairston" userId="6ef8d197fe1807a5" providerId="LiveId" clId="{90728F1A-042B-8C4F-9D21-2CEB82A7BC25}" dt="2024-01-15T15:47:27.253" v="2246" actId="478"/>
          <ac:spMkLst>
            <pc:docMk/>
            <pc:sldMk cId="2605179148" sldId="296"/>
            <ac:spMk id="10" creationId="{C7545C63-2EC2-EA5C-6848-81EF09D11344}"/>
          </ac:spMkLst>
        </pc:spChg>
        <pc:spChg chg="add mod">
          <ac:chgData name="Bill Hairston" userId="6ef8d197fe1807a5" providerId="LiveId" clId="{90728F1A-042B-8C4F-9D21-2CEB82A7BC25}" dt="2024-01-16T17:24:29.609" v="4712"/>
          <ac:spMkLst>
            <pc:docMk/>
            <pc:sldMk cId="2605179148" sldId="296"/>
            <ac:spMk id="15" creationId="{04812C46-200A-4DEB-A05E-3ED6C68C2387}"/>
          </ac:spMkLst>
        </pc:spChg>
        <pc:picChg chg="mod modCrop">
          <ac:chgData name="Bill Hairston" userId="6ef8d197fe1807a5" providerId="LiveId" clId="{90728F1A-042B-8C4F-9D21-2CEB82A7BC25}" dt="2024-01-16T17:24:29.609" v="4712"/>
          <ac:picMkLst>
            <pc:docMk/>
            <pc:sldMk cId="2605179148" sldId="296"/>
            <ac:picMk id="9" creationId="{C6DAFA0F-CF17-D28C-CA06-19F1E8F423CB}"/>
          </ac:picMkLst>
        </pc:picChg>
      </pc:sldChg>
      <pc:sldChg chg="addSp modSp mod ord modTransition setBg">
        <pc:chgData name="Bill Hairston" userId="6ef8d197fe1807a5" providerId="LiveId" clId="{90728F1A-042B-8C4F-9D21-2CEB82A7BC25}" dt="2024-01-16T17:29:45.208" v="4746"/>
        <pc:sldMkLst>
          <pc:docMk/>
          <pc:sldMk cId="1675388778" sldId="297"/>
        </pc:sldMkLst>
        <pc:spChg chg="mod">
          <ac:chgData name="Bill Hairston" userId="6ef8d197fe1807a5" providerId="LiveId" clId="{90728F1A-042B-8C4F-9D21-2CEB82A7BC25}" dt="2024-01-14T23:54:06.356" v="1149" actId="1076"/>
          <ac:spMkLst>
            <pc:docMk/>
            <pc:sldMk cId="1675388778" sldId="297"/>
            <ac:spMk id="2" creationId="{5B1A0D19-B346-8098-B5FE-AF5FDD866EA9}"/>
          </ac:spMkLst>
        </pc:spChg>
        <pc:spChg chg="mod">
          <ac:chgData name="Bill Hairston" userId="6ef8d197fe1807a5" providerId="LiveId" clId="{90728F1A-042B-8C4F-9D21-2CEB82A7BC25}" dt="2024-01-16T17:21:54.828" v="4700" actId="1076"/>
          <ac:spMkLst>
            <pc:docMk/>
            <pc:sldMk cId="1675388778" sldId="297"/>
            <ac:spMk id="11" creationId="{1D1332E3-8293-0B8D-4054-ABB69D1766A6}"/>
          </ac:spMkLst>
        </pc:spChg>
        <pc:spChg chg="add">
          <ac:chgData name="Bill Hairston" userId="6ef8d197fe1807a5" providerId="LiveId" clId="{90728F1A-042B-8C4F-9D21-2CEB82A7BC25}" dt="2024-01-12T20:13:17.533" v="49" actId="26606"/>
          <ac:spMkLst>
            <pc:docMk/>
            <pc:sldMk cId="1675388778" sldId="297"/>
            <ac:spMk id="16" creationId="{131BAD53-4E89-4F62-BBB7-26359763ED39}"/>
          </ac:spMkLst>
        </pc:spChg>
        <pc:spChg chg="add">
          <ac:chgData name="Bill Hairston" userId="6ef8d197fe1807a5" providerId="LiveId" clId="{90728F1A-042B-8C4F-9D21-2CEB82A7BC25}" dt="2024-01-12T20:13:17.533" v="49" actId="26606"/>
          <ac:spMkLst>
            <pc:docMk/>
            <pc:sldMk cId="1675388778" sldId="297"/>
            <ac:spMk id="18" creationId="{62756DA2-40EB-4C6F-B962-5822FFB54FB6}"/>
          </ac:spMkLst>
        </pc:spChg>
        <pc:picChg chg="mod ord modCrop">
          <ac:chgData name="Bill Hairston" userId="6ef8d197fe1807a5" providerId="LiveId" clId="{90728F1A-042B-8C4F-9D21-2CEB82A7BC25}" dt="2024-01-15T00:07:33.420" v="1615" actId="962"/>
          <ac:picMkLst>
            <pc:docMk/>
            <pc:sldMk cId="1675388778" sldId="297"/>
            <ac:picMk id="9" creationId="{D124AD1C-5F4D-B094-10E0-B49BC95C0E9C}"/>
          </ac:picMkLst>
        </pc:picChg>
      </pc:sldChg>
      <pc:sldChg chg="addSp delSp modSp mod modTransition setBg">
        <pc:chgData name="Bill Hairston" userId="6ef8d197fe1807a5" providerId="LiveId" clId="{90728F1A-042B-8C4F-9D21-2CEB82A7BC25}" dt="2024-01-16T17:29:45.208" v="4746"/>
        <pc:sldMkLst>
          <pc:docMk/>
          <pc:sldMk cId="1669816871" sldId="298"/>
        </pc:sldMkLst>
        <pc:spChg chg="mod ord">
          <ac:chgData name="Bill Hairston" userId="6ef8d197fe1807a5" providerId="LiveId" clId="{90728F1A-042B-8C4F-9D21-2CEB82A7BC25}" dt="2024-01-16T17:10:36.476" v="4663"/>
          <ac:spMkLst>
            <pc:docMk/>
            <pc:sldMk cId="1669816871" sldId="298"/>
            <ac:spMk id="2" creationId="{D44709C4-B98B-E12B-0888-4DF41567A721}"/>
          </ac:spMkLst>
        </pc:spChg>
        <pc:spChg chg="mod ord">
          <ac:chgData name="Bill Hairston" userId="6ef8d197fe1807a5" providerId="LiveId" clId="{90728F1A-042B-8C4F-9D21-2CEB82A7BC25}" dt="2024-01-16T17:03:13.277" v="4628"/>
          <ac:spMkLst>
            <pc:docMk/>
            <pc:sldMk cId="1669816871" sldId="298"/>
            <ac:spMk id="3" creationId="{88E92518-DF62-6D3B-2BE0-22E366F70276}"/>
          </ac:spMkLst>
        </pc:spChg>
        <pc:spChg chg="del mod">
          <ac:chgData name="Bill Hairston" userId="6ef8d197fe1807a5" providerId="LiveId" clId="{90728F1A-042B-8C4F-9D21-2CEB82A7BC25}" dt="2024-01-15T20:13:44.670" v="3180" actId="478"/>
          <ac:spMkLst>
            <pc:docMk/>
            <pc:sldMk cId="1669816871" sldId="298"/>
            <ac:spMk id="4" creationId="{45ADABE3-8571-FE03-D036-DD97D27599FF}"/>
          </ac:spMkLst>
        </pc:spChg>
        <pc:spChg chg="add mod ord">
          <ac:chgData name="Bill Hairston" userId="6ef8d197fe1807a5" providerId="LiveId" clId="{90728F1A-042B-8C4F-9D21-2CEB82A7BC25}" dt="2024-01-16T17:09:46.856" v="4659" actId="13244"/>
          <ac:spMkLst>
            <pc:docMk/>
            <pc:sldMk cId="1669816871" sldId="298"/>
            <ac:spMk id="5" creationId="{E5F2F3C6-E8F7-742B-BEA5-1CB88A10E046}"/>
          </ac:spMkLst>
        </pc:spChg>
        <pc:spChg chg="add">
          <ac:chgData name="Bill Hairston" userId="6ef8d197fe1807a5" providerId="LiveId" clId="{90728F1A-042B-8C4F-9D21-2CEB82A7BC25}" dt="2024-01-12T19:53:14.475" v="1" actId="26606"/>
          <ac:spMkLst>
            <pc:docMk/>
            <pc:sldMk cId="1669816871" sldId="298"/>
            <ac:spMk id="9" creationId="{E35A04CF-97D4-4FF7-B359-C546B1F62E54}"/>
          </ac:spMkLst>
        </pc:spChg>
        <pc:spChg chg="add">
          <ac:chgData name="Bill Hairston" userId="6ef8d197fe1807a5" providerId="LiveId" clId="{90728F1A-042B-8C4F-9D21-2CEB82A7BC25}" dt="2024-01-12T19:53:14.475" v="1" actId="26606"/>
          <ac:spMkLst>
            <pc:docMk/>
            <pc:sldMk cId="1669816871" sldId="298"/>
            <ac:spMk id="11" creationId="{1DE7243B-5109-444B-8FAF-7437C66BC0E9}"/>
          </ac:spMkLst>
        </pc:spChg>
        <pc:spChg chg="add">
          <ac:chgData name="Bill Hairston" userId="6ef8d197fe1807a5" providerId="LiveId" clId="{90728F1A-042B-8C4F-9D21-2CEB82A7BC25}" dt="2024-01-12T19:53:14.475" v="1" actId="26606"/>
          <ac:spMkLst>
            <pc:docMk/>
            <pc:sldMk cId="1669816871" sldId="298"/>
            <ac:spMk id="13" creationId="{4C5D6221-DA7B-4611-AA26-7D8E349FDE96}"/>
          </ac:spMkLst>
        </pc:spChg>
        <pc:picChg chg="add mod">
          <ac:chgData name="Bill Hairston" userId="6ef8d197fe1807a5" providerId="LiveId" clId="{90728F1A-042B-8C4F-9D21-2CEB82A7BC25}" dt="2024-01-16T17:03:12.410" v="4627"/>
          <ac:picMkLst>
            <pc:docMk/>
            <pc:sldMk cId="1669816871" sldId="298"/>
            <ac:picMk id="12290" creationId="{C86008F2-9574-71B5-C377-2E147365F429}"/>
          </ac:picMkLst>
        </pc:picChg>
      </pc:sldChg>
      <pc:sldChg chg="addSp delSp modSp mod modTransition setBg">
        <pc:chgData name="Bill Hairston" userId="6ef8d197fe1807a5" providerId="LiveId" clId="{90728F1A-042B-8C4F-9D21-2CEB82A7BC25}" dt="2024-01-16T17:29:45.208" v="4746"/>
        <pc:sldMkLst>
          <pc:docMk/>
          <pc:sldMk cId="134012983" sldId="299"/>
        </pc:sldMkLst>
        <pc:spChg chg="mod ord">
          <ac:chgData name="Bill Hairston" userId="6ef8d197fe1807a5" providerId="LiveId" clId="{90728F1A-042B-8C4F-9D21-2CEB82A7BC25}" dt="2024-01-16T17:26:05.440" v="4719" actId="20577"/>
          <ac:spMkLst>
            <pc:docMk/>
            <pc:sldMk cId="134012983" sldId="299"/>
            <ac:spMk id="2" creationId="{94687B69-2CC5-F948-9A7F-96D910C74F84}"/>
          </ac:spMkLst>
        </pc:spChg>
        <pc:spChg chg="mod">
          <ac:chgData name="Bill Hairston" userId="6ef8d197fe1807a5" providerId="LiveId" clId="{90728F1A-042B-8C4F-9D21-2CEB82A7BC25}" dt="2024-01-16T17:04:43.377" v="4641"/>
          <ac:spMkLst>
            <pc:docMk/>
            <pc:sldMk cId="134012983" sldId="299"/>
            <ac:spMk id="3" creationId="{51C8FB91-9205-E51A-B2C7-A50B30BC9B32}"/>
          </ac:spMkLst>
        </pc:spChg>
        <pc:spChg chg="add del mod ord">
          <ac:chgData name="Bill Hairston" userId="6ef8d197fe1807a5" providerId="LiveId" clId="{90728F1A-042B-8C4F-9D21-2CEB82A7BC25}" dt="2024-01-16T17:04:43.377" v="4641"/>
          <ac:spMkLst>
            <pc:docMk/>
            <pc:sldMk cId="134012983" sldId="299"/>
            <ac:spMk id="4" creationId="{704E33C0-21A0-F44E-4507-E7954F98FBC2}"/>
          </ac:spMkLst>
        </pc:spChg>
        <pc:spChg chg="add mod">
          <ac:chgData name="Bill Hairston" userId="6ef8d197fe1807a5" providerId="LiveId" clId="{90728F1A-042B-8C4F-9D21-2CEB82A7BC25}" dt="2024-01-16T17:04:43.377" v="4641"/>
          <ac:spMkLst>
            <pc:docMk/>
            <pc:sldMk cId="134012983" sldId="299"/>
            <ac:spMk id="1031" creationId="{7D07B7BC-3270-4CF3-A7AA-0937908AD58A}"/>
          </ac:spMkLst>
        </pc:spChg>
        <pc:spChg chg="mod">
          <ac:chgData name="Bill Hairston" userId="6ef8d197fe1807a5" providerId="LiveId" clId="{90728F1A-042B-8C4F-9D21-2CEB82A7BC25}" dt="2024-01-16T17:04:43.377" v="4641"/>
          <ac:spMkLst>
            <pc:docMk/>
            <pc:sldMk cId="134012983" sldId="299"/>
            <ac:spMk id="1034" creationId="{F287CCC2-896F-4F04-A017-737FB703FD51}"/>
          </ac:spMkLst>
        </pc:spChg>
        <pc:spChg chg="mod">
          <ac:chgData name="Bill Hairston" userId="6ef8d197fe1807a5" providerId="LiveId" clId="{90728F1A-042B-8C4F-9D21-2CEB82A7BC25}" dt="2024-01-16T17:04:43.377" v="4641"/>
          <ac:spMkLst>
            <pc:docMk/>
            <pc:sldMk cId="134012983" sldId="299"/>
            <ac:spMk id="1035" creationId="{821DD70C-9C59-4A01-BF0B-C027B5BCAF59}"/>
          </ac:spMkLst>
        </pc:spChg>
        <pc:spChg chg="mod">
          <ac:chgData name="Bill Hairston" userId="6ef8d197fe1807a5" providerId="LiveId" clId="{90728F1A-042B-8C4F-9D21-2CEB82A7BC25}" dt="2024-01-16T17:04:43.377" v="4641"/>
          <ac:spMkLst>
            <pc:docMk/>
            <pc:sldMk cId="134012983" sldId="299"/>
            <ac:spMk id="1038" creationId="{BF4DB9D2-6215-420C-874C-82EADF8C6C70}"/>
          </ac:spMkLst>
        </pc:spChg>
        <pc:spChg chg="mod">
          <ac:chgData name="Bill Hairston" userId="6ef8d197fe1807a5" providerId="LiveId" clId="{90728F1A-042B-8C4F-9D21-2CEB82A7BC25}" dt="2024-01-16T17:04:43.377" v="4641"/>
          <ac:spMkLst>
            <pc:docMk/>
            <pc:sldMk cId="134012983" sldId="299"/>
            <ac:spMk id="1039" creationId="{1F003139-C97C-44FA-B139-32E4DFDCE9CD}"/>
          </ac:spMkLst>
        </pc:spChg>
        <pc:spChg chg="mod">
          <ac:chgData name="Bill Hairston" userId="6ef8d197fe1807a5" providerId="LiveId" clId="{90728F1A-042B-8C4F-9D21-2CEB82A7BC25}" dt="2024-01-16T17:04:43.377" v="4641"/>
          <ac:spMkLst>
            <pc:docMk/>
            <pc:sldMk cId="134012983" sldId="299"/>
            <ac:spMk id="1040" creationId="{5CE4DD6E-8CEA-45EE-B630-DBC22144D885}"/>
          </ac:spMkLst>
        </pc:spChg>
        <pc:spChg chg="mod">
          <ac:chgData name="Bill Hairston" userId="6ef8d197fe1807a5" providerId="LiveId" clId="{90728F1A-042B-8C4F-9D21-2CEB82A7BC25}" dt="2024-01-16T17:04:43.377" v="4641"/>
          <ac:spMkLst>
            <pc:docMk/>
            <pc:sldMk cId="134012983" sldId="299"/>
            <ac:spMk id="1041" creationId="{A4372F7F-AA3C-470B-AA61-7C35B7722C9A}"/>
          </ac:spMkLst>
        </pc:spChg>
        <pc:spChg chg="mod">
          <ac:chgData name="Bill Hairston" userId="6ef8d197fe1807a5" providerId="LiveId" clId="{90728F1A-042B-8C4F-9D21-2CEB82A7BC25}" dt="2024-01-16T17:04:43.377" v="4641"/>
          <ac:spMkLst>
            <pc:docMk/>
            <pc:sldMk cId="134012983" sldId="299"/>
            <ac:spMk id="1042" creationId="{34B605BF-D199-43DD-9328-E99F2ADFC6F5}"/>
          </ac:spMkLst>
        </pc:spChg>
        <pc:spChg chg="mod">
          <ac:chgData name="Bill Hairston" userId="6ef8d197fe1807a5" providerId="LiveId" clId="{90728F1A-042B-8C4F-9D21-2CEB82A7BC25}" dt="2024-01-16T17:04:43.377" v="4641"/>
          <ac:spMkLst>
            <pc:docMk/>
            <pc:sldMk cId="134012983" sldId="299"/>
            <ac:spMk id="1043" creationId="{E5D42A77-7336-4A35-8922-8098A16AA27E}"/>
          </ac:spMkLst>
        </pc:spChg>
        <pc:spChg chg="mod">
          <ac:chgData name="Bill Hairston" userId="6ef8d197fe1807a5" providerId="LiveId" clId="{90728F1A-042B-8C4F-9D21-2CEB82A7BC25}" dt="2024-01-16T17:04:43.377" v="4641"/>
          <ac:spMkLst>
            <pc:docMk/>
            <pc:sldMk cId="134012983" sldId="299"/>
            <ac:spMk id="1044" creationId="{7401EE7D-B85D-4C10-AB8C-71884EFB1121}"/>
          </ac:spMkLst>
        </pc:spChg>
        <pc:grpChg chg="add mod">
          <ac:chgData name="Bill Hairston" userId="6ef8d197fe1807a5" providerId="LiveId" clId="{90728F1A-042B-8C4F-9D21-2CEB82A7BC25}" dt="2024-01-16T17:04:43.377" v="4641"/>
          <ac:grpSpMkLst>
            <pc:docMk/>
            <pc:sldMk cId="134012983" sldId="299"/>
            <ac:grpSpMk id="1033" creationId="{108BB4D4-D71A-48F5-B2D2-45D2D78F4C20}"/>
          </ac:grpSpMkLst>
        </pc:grpChg>
        <pc:grpChg chg="add mod">
          <ac:chgData name="Bill Hairston" userId="6ef8d197fe1807a5" providerId="LiveId" clId="{90728F1A-042B-8C4F-9D21-2CEB82A7BC25}" dt="2024-01-16T17:04:43.377" v="4641"/>
          <ac:grpSpMkLst>
            <pc:docMk/>
            <pc:sldMk cId="134012983" sldId="299"/>
            <ac:grpSpMk id="1037" creationId="{E27AF472-EAE3-4572-AB69-B92BD10DBC6D}"/>
          </ac:grpSpMkLst>
        </pc:grpChg>
        <pc:picChg chg="add mod ord">
          <ac:chgData name="Bill Hairston" userId="6ef8d197fe1807a5" providerId="LiveId" clId="{90728F1A-042B-8C4F-9D21-2CEB82A7BC25}" dt="2024-01-16T17:04:43.377" v="4641"/>
          <ac:picMkLst>
            <pc:docMk/>
            <pc:sldMk cId="134012983" sldId="299"/>
            <ac:picMk id="1026" creationId="{4368BBA5-88D9-0E25-C66D-8CD4A72C5946}"/>
          </ac:picMkLst>
        </pc:picChg>
      </pc:sldChg>
      <pc:sldChg chg="addSp delSp modSp mod ord modTransition setBg">
        <pc:chgData name="Bill Hairston" userId="6ef8d197fe1807a5" providerId="LiveId" clId="{90728F1A-042B-8C4F-9D21-2CEB82A7BC25}" dt="2024-01-16T17:33:39.206" v="4833" actId="12"/>
        <pc:sldMkLst>
          <pc:docMk/>
          <pc:sldMk cId="2331395655" sldId="300"/>
        </pc:sldMkLst>
        <pc:spChg chg="mod">
          <ac:chgData name="Bill Hairston" userId="6ef8d197fe1807a5" providerId="LiveId" clId="{90728F1A-042B-8C4F-9D21-2CEB82A7BC25}" dt="2024-01-16T17:32:12.942" v="4822" actId="207"/>
          <ac:spMkLst>
            <pc:docMk/>
            <pc:sldMk cId="2331395655" sldId="300"/>
            <ac:spMk id="2" creationId="{4D48192B-9E66-04E5-1A22-89AEC490BF9E}"/>
          </ac:spMkLst>
        </pc:spChg>
        <pc:spChg chg="mod">
          <ac:chgData name="Bill Hairston" userId="6ef8d197fe1807a5" providerId="LiveId" clId="{90728F1A-042B-8C4F-9D21-2CEB82A7BC25}" dt="2024-01-16T17:33:39.206" v="4833" actId="12"/>
          <ac:spMkLst>
            <pc:docMk/>
            <pc:sldMk cId="2331395655" sldId="300"/>
            <ac:spMk id="3" creationId="{B6AAF9A5-65FA-C010-22EB-A650D9661F6C}"/>
          </ac:spMkLst>
        </pc:spChg>
        <pc:spChg chg="mod">
          <ac:chgData name="Bill Hairston" userId="6ef8d197fe1807a5" providerId="LiveId" clId="{90728F1A-042B-8C4F-9D21-2CEB82A7BC25}" dt="2024-01-15T16:09:32.026" v="2773" actId="166"/>
          <ac:spMkLst>
            <pc:docMk/>
            <pc:sldMk cId="2331395655" sldId="300"/>
            <ac:spMk id="4" creationId="{7A025B7C-8017-429E-5D2B-103DAAE4BE79}"/>
          </ac:spMkLst>
        </pc:spChg>
        <pc:spChg chg="add mod modVis">
          <ac:chgData name="Bill Hairston" userId="6ef8d197fe1807a5" providerId="LiveId" clId="{90728F1A-042B-8C4F-9D21-2CEB82A7BC25}" dt="2024-01-16T17:31:44.834" v="4811" actId="207"/>
          <ac:spMkLst>
            <pc:docMk/>
            <pc:sldMk cId="2331395655" sldId="300"/>
            <ac:spMk id="4105" creationId="{7D07B7BC-3270-4CF3-A7AA-0937908AD58A}"/>
          </ac:spMkLst>
        </pc:spChg>
        <pc:spChg chg="mod modVis">
          <ac:chgData name="Bill Hairston" userId="6ef8d197fe1807a5" providerId="LiveId" clId="{90728F1A-042B-8C4F-9D21-2CEB82A7BC25}" dt="2024-01-16T17:32:06.674" v="4821" actId="14430"/>
          <ac:spMkLst>
            <pc:docMk/>
            <pc:sldMk cId="2331395655" sldId="300"/>
            <ac:spMk id="4108" creationId="{D8552057-9E04-4499-916A-649BB6B5126C}"/>
          </ac:spMkLst>
        </pc:spChg>
        <pc:spChg chg="mod modVis">
          <ac:chgData name="Bill Hairston" userId="6ef8d197fe1807a5" providerId="LiveId" clId="{90728F1A-042B-8C4F-9D21-2CEB82A7BC25}" dt="2024-01-16T17:32:05.774" v="4820" actId="14430"/>
          <ac:spMkLst>
            <pc:docMk/>
            <pc:sldMk cId="2331395655" sldId="300"/>
            <ac:spMk id="4109" creationId="{D1194A2F-4E63-4228-A833-4D86528EAD7D}"/>
          </ac:spMkLst>
        </pc:spChg>
        <pc:spChg chg="mod modVis">
          <ac:chgData name="Bill Hairston" userId="6ef8d197fe1807a5" providerId="LiveId" clId="{90728F1A-042B-8C4F-9D21-2CEB82A7BC25}" dt="2024-01-16T17:32:00.346" v="4819" actId="14430"/>
          <ac:spMkLst>
            <pc:docMk/>
            <pc:sldMk cId="2331395655" sldId="300"/>
            <ac:spMk id="4112" creationId="{BF4DB9D2-6215-420C-874C-82EADF8C6C70}"/>
          </ac:spMkLst>
        </pc:spChg>
        <pc:spChg chg="mod modVis">
          <ac:chgData name="Bill Hairston" userId="6ef8d197fe1807a5" providerId="LiveId" clId="{90728F1A-042B-8C4F-9D21-2CEB82A7BC25}" dt="2024-01-16T17:31:59.444" v="4818" actId="14430"/>
          <ac:spMkLst>
            <pc:docMk/>
            <pc:sldMk cId="2331395655" sldId="300"/>
            <ac:spMk id="4113" creationId="{1F003139-C97C-44FA-B139-32E4DFDCE9CD}"/>
          </ac:spMkLst>
        </pc:spChg>
        <pc:spChg chg="mod modVis">
          <ac:chgData name="Bill Hairston" userId="6ef8d197fe1807a5" providerId="LiveId" clId="{90728F1A-042B-8C4F-9D21-2CEB82A7BC25}" dt="2024-01-16T17:31:58.646" v="4817" actId="14430"/>
          <ac:spMkLst>
            <pc:docMk/>
            <pc:sldMk cId="2331395655" sldId="300"/>
            <ac:spMk id="4114" creationId="{5CE4DD6E-8CEA-45EE-B630-DBC22144D885}"/>
          </ac:spMkLst>
        </pc:spChg>
        <pc:spChg chg="mod modVis">
          <ac:chgData name="Bill Hairston" userId="6ef8d197fe1807a5" providerId="LiveId" clId="{90728F1A-042B-8C4F-9D21-2CEB82A7BC25}" dt="2024-01-16T17:31:57.961" v="4816" actId="14430"/>
          <ac:spMkLst>
            <pc:docMk/>
            <pc:sldMk cId="2331395655" sldId="300"/>
            <ac:spMk id="4115" creationId="{A4372F7F-AA3C-470B-AA61-7C35B7722C9A}"/>
          </ac:spMkLst>
        </pc:spChg>
        <pc:spChg chg="mod modVis">
          <ac:chgData name="Bill Hairston" userId="6ef8d197fe1807a5" providerId="LiveId" clId="{90728F1A-042B-8C4F-9D21-2CEB82A7BC25}" dt="2024-01-16T17:31:56.928" v="4815" actId="14430"/>
          <ac:spMkLst>
            <pc:docMk/>
            <pc:sldMk cId="2331395655" sldId="300"/>
            <ac:spMk id="4116" creationId="{34B605BF-D199-43DD-9328-E99F2ADFC6F5}"/>
          </ac:spMkLst>
        </pc:spChg>
        <pc:spChg chg="mod modVis">
          <ac:chgData name="Bill Hairston" userId="6ef8d197fe1807a5" providerId="LiveId" clId="{90728F1A-042B-8C4F-9D21-2CEB82A7BC25}" dt="2024-01-16T17:31:55.862" v="4814" actId="14430"/>
          <ac:spMkLst>
            <pc:docMk/>
            <pc:sldMk cId="2331395655" sldId="300"/>
            <ac:spMk id="4117" creationId="{E5D42A77-7336-4A35-8922-8098A16AA27E}"/>
          </ac:spMkLst>
        </pc:spChg>
        <pc:spChg chg="mod modVis">
          <ac:chgData name="Bill Hairston" userId="6ef8d197fe1807a5" providerId="LiveId" clId="{90728F1A-042B-8C4F-9D21-2CEB82A7BC25}" dt="2024-01-16T17:31:55.028" v="4813" actId="14430"/>
          <ac:spMkLst>
            <pc:docMk/>
            <pc:sldMk cId="2331395655" sldId="300"/>
            <ac:spMk id="4118" creationId="{7401EE7D-B85D-4C10-AB8C-71884EFB1121}"/>
          </ac:spMkLst>
        </pc:spChg>
        <pc:grpChg chg="add mod modVis">
          <ac:chgData name="Bill Hairston" userId="6ef8d197fe1807a5" providerId="LiveId" clId="{90728F1A-042B-8C4F-9D21-2CEB82A7BC25}" dt="2024-01-16T17:31:24.097" v="4758" actId="14430"/>
          <ac:grpSpMkLst>
            <pc:docMk/>
            <pc:sldMk cId="2331395655" sldId="300"/>
            <ac:grpSpMk id="4107" creationId="{3248F5E6-4377-481A-9615-8B26AF96A076}"/>
          </ac:grpSpMkLst>
        </pc:grpChg>
        <pc:grpChg chg="add mod modVis">
          <ac:chgData name="Bill Hairston" userId="6ef8d197fe1807a5" providerId="LiveId" clId="{90728F1A-042B-8C4F-9D21-2CEB82A7BC25}" dt="2024-01-16T17:31:51.581" v="4812" actId="14430"/>
          <ac:grpSpMkLst>
            <pc:docMk/>
            <pc:sldMk cId="2331395655" sldId="300"/>
            <ac:grpSpMk id="4111" creationId="{E27AF472-EAE3-4572-AB69-B92BD10DBC6D}"/>
          </ac:grpSpMkLst>
        </pc:grpChg>
        <pc:picChg chg="add mod">
          <ac:chgData name="Bill Hairston" userId="6ef8d197fe1807a5" providerId="LiveId" clId="{90728F1A-042B-8C4F-9D21-2CEB82A7BC25}" dt="2024-01-15T16:12:34.133" v="2902" actId="1076"/>
          <ac:picMkLst>
            <pc:docMk/>
            <pc:sldMk cId="2331395655" sldId="300"/>
            <ac:picMk id="5" creationId="{0AAF36AB-9A2F-DBDF-F39C-821E12170A18}"/>
          </ac:picMkLst>
        </pc:picChg>
        <pc:picChg chg="add del mod">
          <ac:chgData name="Bill Hairston" userId="6ef8d197fe1807a5" providerId="LiveId" clId="{90728F1A-042B-8C4F-9D21-2CEB82A7BC25}" dt="2024-01-12T19:57:18.213" v="8" actId="478"/>
          <ac:picMkLst>
            <pc:docMk/>
            <pc:sldMk cId="2331395655" sldId="300"/>
            <ac:picMk id="2050" creationId="{4B366E9C-9019-D7A5-4303-ECA6728C98D4}"/>
          </ac:picMkLst>
        </pc:picChg>
        <pc:picChg chg="add del mod">
          <ac:chgData name="Bill Hairston" userId="6ef8d197fe1807a5" providerId="LiveId" clId="{90728F1A-042B-8C4F-9D21-2CEB82A7BC25}" dt="2024-01-13T22:38:59.637" v="383" actId="21"/>
          <ac:picMkLst>
            <pc:docMk/>
            <pc:sldMk cId="2331395655" sldId="300"/>
            <ac:picMk id="2052" creationId="{CFDE63DD-C4F1-3938-2F01-E53AB5B3E046}"/>
          </ac:picMkLst>
        </pc:picChg>
        <pc:picChg chg="mod ord">
          <ac:chgData name="Bill Hairston" userId="6ef8d197fe1807a5" providerId="LiveId" clId="{90728F1A-042B-8C4F-9D21-2CEB82A7BC25}" dt="2024-01-15T16:12:42.517" v="2904" actId="1076"/>
          <ac:picMkLst>
            <pc:docMk/>
            <pc:sldMk cId="2331395655" sldId="300"/>
            <ac:picMk id="4100" creationId="{3696476E-D60E-13EE-5A5F-E57DF3F0AA27}"/>
          </ac:picMkLst>
        </pc:picChg>
      </pc:sldChg>
      <pc:sldChg chg="addSp delSp modSp mod ord modTransition setBg setClrOvrMap modNotesTx">
        <pc:chgData name="Bill Hairston" userId="6ef8d197fe1807a5" providerId="LiveId" clId="{90728F1A-042B-8C4F-9D21-2CEB82A7BC25}" dt="2024-01-16T17:29:45.208" v="4746"/>
        <pc:sldMkLst>
          <pc:docMk/>
          <pc:sldMk cId="3371283241" sldId="301"/>
        </pc:sldMkLst>
        <pc:spChg chg="mod">
          <ac:chgData name="Bill Hairston" userId="6ef8d197fe1807a5" providerId="LiveId" clId="{90728F1A-042B-8C4F-9D21-2CEB82A7BC25}" dt="2024-01-14T23:52:51.387" v="1128" actId="14100"/>
          <ac:spMkLst>
            <pc:docMk/>
            <pc:sldMk cId="3371283241" sldId="301"/>
            <ac:spMk id="2" creationId="{BAA4B1D7-1EDB-33F7-47B3-810D065C8D1C}"/>
          </ac:spMkLst>
        </pc:spChg>
        <pc:spChg chg="mod">
          <ac:chgData name="Bill Hairston" userId="6ef8d197fe1807a5" providerId="LiveId" clId="{90728F1A-042B-8C4F-9D21-2CEB82A7BC25}" dt="2024-01-16T15:35:57.835" v="4034" actId="207"/>
          <ac:spMkLst>
            <pc:docMk/>
            <pc:sldMk cId="3371283241" sldId="301"/>
            <ac:spMk id="3" creationId="{63B934DF-4CAF-73D5-74DD-26F9BEACF243}"/>
          </ac:spMkLst>
        </pc:spChg>
        <pc:spChg chg="del mod">
          <ac:chgData name="Bill Hairston" userId="6ef8d197fe1807a5" providerId="LiveId" clId="{90728F1A-042B-8C4F-9D21-2CEB82A7BC25}" dt="2024-01-14T23:53:22.936" v="1140" actId="478"/>
          <ac:spMkLst>
            <pc:docMk/>
            <pc:sldMk cId="3371283241" sldId="301"/>
            <ac:spMk id="4" creationId="{A2A02CAD-6A0F-DC01-E3AC-B387034D071E}"/>
          </ac:spMkLst>
        </pc:spChg>
        <pc:spChg chg="add mod">
          <ac:chgData name="Bill Hairston" userId="6ef8d197fe1807a5" providerId="LiveId" clId="{90728F1A-042B-8C4F-9D21-2CEB82A7BC25}" dt="2024-01-13T22:40:50.648" v="394"/>
          <ac:spMkLst>
            <pc:docMk/>
            <pc:sldMk cId="3371283241" sldId="301"/>
            <ac:spMk id="6" creationId="{4B007F40-605F-F639-3D8A-7D863A5DDCD0}"/>
          </ac:spMkLst>
        </pc:spChg>
        <pc:spChg chg="add">
          <ac:chgData name="Bill Hairston" userId="6ef8d197fe1807a5" providerId="LiveId" clId="{90728F1A-042B-8C4F-9D21-2CEB82A7BC25}" dt="2024-01-13T22:38:50.881" v="381" actId="26606"/>
          <ac:spMkLst>
            <pc:docMk/>
            <pc:sldMk cId="3371283241" sldId="301"/>
            <ac:spMk id="9" creationId="{1DE7243B-5109-444B-8FAF-7437C66BC0E9}"/>
          </ac:spMkLst>
        </pc:spChg>
        <pc:spChg chg="add">
          <ac:chgData name="Bill Hairston" userId="6ef8d197fe1807a5" providerId="LiveId" clId="{90728F1A-042B-8C4F-9D21-2CEB82A7BC25}" dt="2024-01-13T22:38:50.881" v="381" actId="26606"/>
          <ac:spMkLst>
            <pc:docMk/>
            <pc:sldMk cId="3371283241" sldId="301"/>
            <ac:spMk id="11" creationId="{4C5D6221-DA7B-4611-AA26-7D8E349FDE96}"/>
          </ac:spMkLst>
        </pc:spChg>
        <pc:picChg chg="add mod">
          <ac:chgData name="Bill Hairston" userId="6ef8d197fe1807a5" providerId="LiveId" clId="{90728F1A-042B-8C4F-9D21-2CEB82A7BC25}" dt="2024-01-15T00:07:39.053" v="1617" actId="962"/>
          <ac:picMkLst>
            <pc:docMk/>
            <pc:sldMk cId="3371283241" sldId="301"/>
            <ac:picMk id="5" creationId="{3F31E0E5-20BF-BA7D-CE07-A804ED81ED7E}"/>
          </ac:picMkLst>
        </pc:picChg>
        <pc:picChg chg="add del mod">
          <ac:chgData name="Bill Hairston" userId="6ef8d197fe1807a5" providerId="LiveId" clId="{90728F1A-042B-8C4F-9D21-2CEB82A7BC25}" dt="2024-01-13T22:38:44.763" v="380" actId="21"/>
          <ac:picMkLst>
            <pc:docMk/>
            <pc:sldMk cId="3371283241" sldId="301"/>
            <ac:picMk id="3074" creationId="{D5CEBEA0-7F14-536A-D746-01A57E6DD35A}"/>
          </ac:picMkLst>
        </pc:picChg>
      </pc:sldChg>
      <pc:sldChg chg="addSp delSp modSp mod ord modTransition setBg modNotes modNotesTx">
        <pc:chgData name="Bill Hairston" userId="6ef8d197fe1807a5" providerId="LiveId" clId="{90728F1A-042B-8C4F-9D21-2CEB82A7BC25}" dt="2024-01-16T17:29:45.208" v="4746"/>
        <pc:sldMkLst>
          <pc:docMk/>
          <pc:sldMk cId="3030993887" sldId="302"/>
        </pc:sldMkLst>
        <pc:spChg chg="mod">
          <ac:chgData name="Bill Hairston" userId="6ef8d197fe1807a5" providerId="LiveId" clId="{90728F1A-042B-8C4F-9D21-2CEB82A7BC25}" dt="2024-01-16T15:36:56.400" v="4036" actId="113"/>
          <ac:spMkLst>
            <pc:docMk/>
            <pc:sldMk cId="3030993887" sldId="302"/>
            <ac:spMk id="2" creationId="{473CC47F-9F99-21EB-C7A5-9ED810613C08}"/>
          </ac:spMkLst>
        </pc:spChg>
        <pc:spChg chg="del mod">
          <ac:chgData name="Bill Hairston" userId="6ef8d197fe1807a5" providerId="LiveId" clId="{90728F1A-042B-8C4F-9D21-2CEB82A7BC25}" dt="2024-01-13T22:38:12.634" v="373" actId="478"/>
          <ac:spMkLst>
            <pc:docMk/>
            <pc:sldMk cId="3030993887" sldId="302"/>
            <ac:spMk id="3" creationId="{C79F17BA-5A8E-5386-1EA1-E97667ACAD37}"/>
          </ac:spMkLst>
        </pc:spChg>
        <pc:spChg chg="mod ord">
          <ac:chgData name="Bill Hairston" userId="6ef8d197fe1807a5" providerId="LiveId" clId="{90728F1A-042B-8C4F-9D21-2CEB82A7BC25}" dt="2024-01-13T22:37:39.337" v="367" actId="26606"/>
          <ac:spMkLst>
            <pc:docMk/>
            <pc:sldMk cId="3030993887" sldId="302"/>
            <ac:spMk id="4" creationId="{576C1E74-7EBE-8243-58F1-DF2940BD7D61}"/>
          </ac:spMkLst>
        </pc:spChg>
        <pc:spChg chg="add del mod">
          <ac:chgData name="Bill Hairston" userId="6ef8d197fe1807a5" providerId="LiveId" clId="{90728F1A-042B-8C4F-9D21-2CEB82A7BC25}" dt="2024-01-13T22:38:19.445" v="374" actId="478"/>
          <ac:spMkLst>
            <pc:docMk/>
            <pc:sldMk cId="3030993887" sldId="302"/>
            <ac:spMk id="7" creationId="{08101713-6270-A174-E424-A707068B0D60}"/>
          </ac:spMkLst>
        </pc:spChg>
        <pc:grpChg chg="add">
          <ac:chgData name="Bill Hairston" userId="6ef8d197fe1807a5" providerId="LiveId" clId="{90728F1A-042B-8C4F-9D21-2CEB82A7BC25}" dt="2024-01-13T22:37:39.337" v="367" actId="26606"/>
          <ac:grpSpMkLst>
            <pc:docMk/>
            <pc:sldMk cId="3030993887" sldId="302"/>
            <ac:grpSpMk id="4103" creationId="{7024687B-3153-123C-0A8C-D7D007FAF1BE}"/>
          </ac:grpSpMkLst>
        </pc:grpChg>
        <pc:picChg chg="add mod">
          <ac:chgData name="Bill Hairston" userId="6ef8d197fe1807a5" providerId="LiveId" clId="{90728F1A-042B-8C4F-9D21-2CEB82A7BC25}" dt="2024-01-15T00:07:25.653" v="1612" actId="962"/>
          <ac:picMkLst>
            <pc:docMk/>
            <pc:sldMk cId="3030993887" sldId="302"/>
            <ac:picMk id="5" creationId="{EFC77BAC-A570-C752-15C1-5D096A53012B}"/>
          </ac:picMkLst>
        </pc:picChg>
        <pc:picChg chg="add mod">
          <ac:chgData name="Bill Hairston" userId="6ef8d197fe1807a5" providerId="LiveId" clId="{90728F1A-042B-8C4F-9D21-2CEB82A7BC25}" dt="2024-01-15T00:07:27.920" v="1613" actId="962"/>
          <ac:picMkLst>
            <pc:docMk/>
            <pc:sldMk cId="3030993887" sldId="302"/>
            <ac:picMk id="4098" creationId="{ED09B33B-A9D4-CBAB-51DC-DA0BBF098436}"/>
          </ac:picMkLst>
        </pc:picChg>
        <pc:picChg chg="add del">
          <ac:chgData name="Bill Hairston" userId="6ef8d197fe1807a5" providerId="LiveId" clId="{90728F1A-042B-8C4F-9D21-2CEB82A7BC25}" dt="2024-01-13T22:36:58.071" v="366" actId="21"/>
          <ac:picMkLst>
            <pc:docMk/>
            <pc:sldMk cId="3030993887" sldId="302"/>
            <ac:picMk id="4100" creationId="{D51D6B34-E139-5343-DA5D-1894F0BE5D14}"/>
          </ac:picMkLst>
        </pc:picChg>
      </pc:sldChg>
      <pc:sldChg chg="addSp delSp modSp mod ord modTransition setBg">
        <pc:chgData name="Bill Hairston" userId="6ef8d197fe1807a5" providerId="LiveId" clId="{90728F1A-042B-8C4F-9D21-2CEB82A7BC25}" dt="2024-01-16T17:29:45.208" v="4746"/>
        <pc:sldMkLst>
          <pc:docMk/>
          <pc:sldMk cId="686542145" sldId="303"/>
        </pc:sldMkLst>
        <pc:spChg chg="mod">
          <ac:chgData name="Bill Hairston" userId="6ef8d197fe1807a5" providerId="LiveId" clId="{90728F1A-042B-8C4F-9D21-2CEB82A7BC25}" dt="2024-01-16T17:23:14.061" v="4707"/>
          <ac:spMkLst>
            <pc:docMk/>
            <pc:sldMk cId="686542145" sldId="303"/>
            <ac:spMk id="2" creationId="{70648D75-EA43-6F4A-60F6-801E48994BC7}"/>
          </ac:spMkLst>
        </pc:spChg>
        <pc:spChg chg="mod">
          <ac:chgData name="Bill Hairston" userId="6ef8d197fe1807a5" providerId="LiveId" clId="{90728F1A-042B-8C4F-9D21-2CEB82A7BC25}" dt="2024-01-16T17:23:14.061" v="4707"/>
          <ac:spMkLst>
            <pc:docMk/>
            <pc:sldMk cId="686542145" sldId="303"/>
            <ac:spMk id="3" creationId="{166987F3-D2B3-B24D-D910-A0731DB384F7}"/>
          </ac:spMkLst>
        </pc:spChg>
        <pc:spChg chg="add mod">
          <ac:chgData name="Bill Hairston" userId="6ef8d197fe1807a5" providerId="LiveId" clId="{90728F1A-042B-8C4F-9D21-2CEB82A7BC25}" dt="2024-01-16T17:23:14.061" v="4707"/>
          <ac:spMkLst>
            <pc:docMk/>
            <pc:sldMk cId="686542145" sldId="303"/>
            <ac:spMk id="4" creationId="{4F50A0C0-3034-1E22-8469-C149B83E3BBA}"/>
          </ac:spMkLst>
        </pc:spChg>
        <pc:spChg chg="del mod">
          <ac:chgData name="Bill Hairston" userId="6ef8d197fe1807a5" providerId="LiveId" clId="{90728F1A-042B-8C4F-9D21-2CEB82A7BC25}" dt="2024-01-15T00:00:39.364" v="1311" actId="478"/>
          <ac:spMkLst>
            <pc:docMk/>
            <pc:sldMk cId="686542145" sldId="303"/>
            <ac:spMk id="4" creationId="{EA901553-E509-BDAF-8680-C6E0BEAB2F1E}"/>
          </ac:spMkLst>
        </pc:spChg>
        <pc:spChg chg="add del mod">
          <ac:chgData name="Bill Hairston" userId="6ef8d197fe1807a5" providerId="LiveId" clId="{90728F1A-042B-8C4F-9D21-2CEB82A7BC25}" dt="2024-01-15T00:00:51.609" v="1314" actId="478"/>
          <ac:spMkLst>
            <pc:docMk/>
            <pc:sldMk cId="686542145" sldId="303"/>
            <ac:spMk id="6" creationId="{307196DA-2CE3-D2BB-9A07-9DA30D569DB1}"/>
          </ac:spMkLst>
        </pc:spChg>
        <pc:spChg chg="add del mod">
          <ac:chgData name="Bill Hairston" userId="6ef8d197fe1807a5" providerId="LiveId" clId="{90728F1A-042B-8C4F-9D21-2CEB82A7BC25}" dt="2024-01-14T23:58:25.465" v="1273"/>
          <ac:spMkLst>
            <pc:docMk/>
            <pc:sldMk cId="686542145" sldId="303"/>
            <ac:spMk id="7" creationId="{FA69F270-DD2A-4612-EB3A-89F0F3AA0BD1}"/>
          </ac:spMkLst>
        </pc:spChg>
        <pc:spChg chg="add del mod">
          <ac:chgData name="Bill Hairston" userId="6ef8d197fe1807a5" providerId="LiveId" clId="{90728F1A-042B-8C4F-9D21-2CEB82A7BC25}" dt="2024-01-14T23:59:10.093" v="1281"/>
          <ac:spMkLst>
            <pc:docMk/>
            <pc:sldMk cId="686542145" sldId="303"/>
            <ac:spMk id="8" creationId="{6A438437-AAB5-0955-32D8-C51B0D088FB4}"/>
          </ac:spMkLst>
        </pc:spChg>
        <pc:spChg chg="add del">
          <ac:chgData name="Bill Hairston" userId="6ef8d197fe1807a5" providerId="LiveId" clId="{90728F1A-042B-8C4F-9D21-2CEB82A7BC25}" dt="2024-01-15T00:00:44.288" v="1312" actId="26606"/>
          <ac:spMkLst>
            <pc:docMk/>
            <pc:sldMk cId="686542145" sldId="303"/>
            <ac:spMk id="9" creationId="{4C608BEB-860E-4094-8511-78603564A75E}"/>
          </ac:spMkLst>
        </pc:spChg>
        <pc:spChg chg="add del mod">
          <ac:chgData name="Bill Hairston" userId="6ef8d197fe1807a5" providerId="LiveId" clId="{90728F1A-042B-8C4F-9D21-2CEB82A7BC25}" dt="2024-01-14T23:59:27.958" v="1284"/>
          <ac:spMkLst>
            <pc:docMk/>
            <pc:sldMk cId="686542145" sldId="303"/>
            <ac:spMk id="10" creationId="{186CC70F-8A2D-9EB7-9D6B-E7DC04370E8E}"/>
          </ac:spMkLst>
        </pc:spChg>
        <pc:spChg chg="add mod">
          <ac:chgData name="Bill Hairston" userId="6ef8d197fe1807a5" providerId="LiveId" clId="{90728F1A-042B-8C4F-9D21-2CEB82A7BC25}" dt="2024-01-16T17:23:14.061" v="4707"/>
          <ac:spMkLst>
            <pc:docMk/>
            <pc:sldMk cId="686542145" sldId="303"/>
            <ac:spMk id="16" creationId="{E35A04CF-97D4-4FF7-B359-C546B1F62E54}"/>
          </ac:spMkLst>
        </pc:spChg>
        <pc:spChg chg="add mod">
          <ac:chgData name="Bill Hairston" userId="6ef8d197fe1807a5" providerId="LiveId" clId="{90728F1A-042B-8C4F-9D21-2CEB82A7BC25}" dt="2024-01-16T17:23:14.061" v="4707"/>
          <ac:spMkLst>
            <pc:docMk/>
            <pc:sldMk cId="686542145" sldId="303"/>
            <ac:spMk id="18" creationId="{1DE7243B-5109-444B-8FAF-7437C66BC0E9}"/>
          </ac:spMkLst>
        </pc:spChg>
        <pc:spChg chg="add mod">
          <ac:chgData name="Bill Hairston" userId="6ef8d197fe1807a5" providerId="LiveId" clId="{90728F1A-042B-8C4F-9D21-2CEB82A7BC25}" dt="2024-01-16T17:23:14.061" v="4707"/>
          <ac:spMkLst>
            <pc:docMk/>
            <pc:sldMk cId="686542145" sldId="303"/>
            <ac:spMk id="20" creationId="{4C5D6221-DA7B-4611-AA26-7D8E349FDE96}"/>
          </ac:spMkLst>
        </pc:spChg>
        <pc:picChg chg="add del mod">
          <ac:chgData name="Bill Hairston" userId="6ef8d197fe1807a5" providerId="LiveId" clId="{90728F1A-042B-8C4F-9D21-2CEB82A7BC25}" dt="2024-01-14T23:58:43.410" v="1275" actId="21"/>
          <ac:picMkLst>
            <pc:docMk/>
            <pc:sldMk cId="686542145" sldId="303"/>
            <ac:picMk id="5" creationId="{4D871B6B-304A-0087-D453-6B5F5199F876}"/>
          </ac:picMkLst>
        </pc:picChg>
        <pc:picChg chg="add del mod">
          <ac:chgData name="Bill Hairston" userId="6ef8d197fe1807a5" providerId="LiveId" clId="{90728F1A-042B-8C4F-9D21-2CEB82A7BC25}" dt="2024-01-13T22:29:59.009" v="322" actId="21"/>
          <ac:picMkLst>
            <pc:docMk/>
            <pc:sldMk cId="686542145" sldId="303"/>
            <ac:picMk id="5122" creationId="{21E87EE4-E14A-A996-F3A5-C0C8B66A030D}"/>
          </ac:picMkLst>
        </pc:picChg>
        <pc:cxnChg chg="add del">
          <ac:chgData name="Bill Hairston" userId="6ef8d197fe1807a5" providerId="LiveId" clId="{90728F1A-042B-8C4F-9D21-2CEB82A7BC25}" dt="2024-01-15T00:00:44.288" v="1312" actId="26606"/>
          <ac:cxnSpMkLst>
            <pc:docMk/>
            <pc:sldMk cId="686542145" sldId="303"/>
            <ac:cxnSpMk id="11" creationId="{1F16A8D4-FE87-4604-88B2-394B5D1EB437}"/>
          </ac:cxnSpMkLst>
        </pc:cxnChg>
      </pc:sldChg>
      <pc:sldChg chg="addSp delSp modSp mod ord modTransition setBg setClrOvrMap modNotesTx">
        <pc:chgData name="Bill Hairston" userId="6ef8d197fe1807a5" providerId="LiveId" clId="{90728F1A-042B-8C4F-9D21-2CEB82A7BC25}" dt="2024-01-16T17:29:45.208" v="4746"/>
        <pc:sldMkLst>
          <pc:docMk/>
          <pc:sldMk cId="2724174261" sldId="304"/>
        </pc:sldMkLst>
        <pc:spChg chg="mod">
          <ac:chgData name="Bill Hairston" userId="6ef8d197fe1807a5" providerId="LiveId" clId="{90728F1A-042B-8C4F-9D21-2CEB82A7BC25}" dt="2024-01-16T15:38:21.921" v="4069" actId="14100"/>
          <ac:spMkLst>
            <pc:docMk/>
            <pc:sldMk cId="2724174261" sldId="304"/>
            <ac:spMk id="2" creationId="{1994A76D-58C6-5975-6A92-D2A2640D2520}"/>
          </ac:spMkLst>
        </pc:spChg>
        <pc:spChg chg="mod">
          <ac:chgData name="Bill Hairston" userId="6ef8d197fe1807a5" providerId="LiveId" clId="{90728F1A-042B-8C4F-9D21-2CEB82A7BC25}" dt="2024-01-15T00:04:23.983" v="1459" actId="179"/>
          <ac:spMkLst>
            <pc:docMk/>
            <pc:sldMk cId="2724174261" sldId="304"/>
            <ac:spMk id="3" creationId="{5524A565-E9AF-7AFA-5AE1-344D245E729E}"/>
          </ac:spMkLst>
        </pc:spChg>
        <pc:spChg chg="del mod">
          <ac:chgData name="Bill Hairston" userId="6ef8d197fe1807a5" providerId="LiveId" clId="{90728F1A-042B-8C4F-9D21-2CEB82A7BC25}" dt="2024-01-15T00:03:18.134" v="1430" actId="478"/>
          <ac:spMkLst>
            <pc:docMk/>
            <pc:sldMk cId="2724174261" sldId="304"/>
            <ac:spMk id="4" creationId="{5AEFF420-F6A1-7037-8399-B2CA11AB6EDE}"/>
          </ac:spMkLst>
        </pc:spChg>
        <pc:spChg chg="add mod">
          <ac:chgData name="Bill Hairston" userId="6ef8d197fe1807a5" providerId="LiveId" clId="{90728F1A-042B-8C4F-9D21-2CEB82A7BC25}" dt="2024-01-13T22:41:02.161" v="396"/>
          <ac:spMkLst>
            <pc:docMk/>
            <pc:sldMk cId="2724174261" sldId="304"/>
            <ac:spMk id="6" creationId="{AD7DB92E-79A9-2741-FB10-6345D528D68E}"/>
          </ac:spMkLst>
        </pc:spChg>
        <pc:spChg chg="add">
          <ac:chgData name="Bill Hairston" userId="6ef8d197fe1807a5" providerId="LiveId" clId="{90728F1A-042B-8C4F-9D21-2CEB82A7BC25}" dt="2024-01-13T22:30:54.930" v="327" actId="26606"/>
          <ac:spMkLst>
            <pc:docMk/>
            <pc:sldMk cId="2724174261" sldId="304"/>
            <ac:spMk id="9" creationId="{8045BF01-625E-4022-91E5-488DB3FCB734}"/>
          </ac:spMkLst>
        </pc:spChg>
        <pc:spChg chg="add">
          <ac:chgData name="Bill Hairston" userId="6ef8d197fe1807a5" providerId="LiveId" clId="{90728F1A-042B-8C4F-9D21-2CEB82A7BC25}" dt="2024-01-13T22:30:54.930" v="327" actId="26606"/>
          <ac:spMkLst>
            <pc:docMk/>
            <pc:sldMk cId="2724174261" sldId="304"/>
            <ac:spMk id="11" creationId="{0E442549-290E-4B7E-892E-F2DB911DD205}"/>
          </ac:spMkLst>
        </pc:spChg>
        <pc:picChg chg="add mod">
          <ac:chgData name="Bill Hairston" userId="6ef8d197fe1807a5" providerId="LiveId" clId="{90728F1A-042B-8C4F-9D21-2CEB82A7BC25}" dt="2024-01-15T00:07:13.436" v="1611" actId="962"/>
          <ac:picMkLst>
            <pc:docMk/>
            <pc:sldMk cId="2724174261" sldId="304"/>
            <ac:picMk id="5" creationId="{8582EB01-1DD9-E579-27CD-1748F4B65AF7}"/>
          </ac:picMkLst>
        </pc:picChg>
        <pc:picChg chg="add del mod">
          <ac:chgData name="Bill Hairston" userId="6ef8d197fe1807a5" providerId="LiveId" clId="{90728F1A-042B-8C4F-9D21-2CEB82A7BC25}" dt="2024-01-13T22:30:17.046" v="326" actId="21"/>
          <ac:picMkLst>
            <pc:docMk/>
            <pc:sldMk cId="2724174261" sldId="304"/>
            <ac:picMk id="6146" creationId="{DCC11CC1-7661-5830-3708-EDD260CB3BA6}"/>
          </ac:picMkLst>
        </pc:picChg>
      </pc:sldChg>
      <pc:sldChg chg="addSp delSp modSp mod ord modTransition setBg">
        <pc:chgData name="Bill Hairston" userId="6ef8d197fe1807a5" providerId="LiveId" clId="{90728F1A-042B-8C4F-9D21-2CEB82A7BC25}" dt="2024-01-16T17:29:45.208" v="4746"/>
        <pc:sldMkLst>
          <pc:docMk/>
          <pc:sldMk cId="2728174723" sldId="305"/>
        </pc:sldMkLst>
        <pc:spChg chg="mod ord">
          <ac:chgData name="Bill Hairston" userId="6ef8d197fe1807a5" providerId="LiveId" clId="{90728F1A-042B-8C4F-9D21-2CEB82A7BC25}" dt="2024-01-16T17:23:48.913" v="4710"/>
          <ac:spMkLst>
            <pc:docMk/>
            <pc:sldMk cId="2728174723" sldId="305"/>
            <ac:spMk id="2" creationId="{649CB880-B77F-AA51-F754-11E6FC0F78A0}"/>
          </ac:spMkLst>
        </pc:spChg>
        <pc:spChg chg="mod ord">
          <ac:chgData name="Bill Hairston" userId="6ef8d197fe1807a5" providerId="LiveId" clId="{90728F1A-042B-8C4F-9D21-2CEB82A7BC25}" dt="2024-01-16T17:23:48.913" v="4710"/>
          <ac:spMkLst>
            <pc:docMk/>
            <pc:sldMk cId="2728174723" sldId="305"/>
            <ac:spMk id="3" creationId="{CD7827CB-C432-28F6-6C9A-9AAF5058534D}"/>
          </ac:spMkLst>
        </pc:spChg>
        <pc:spChg chg="mod">
          <ac:chgData name="Bill Hairston" userId="6ef8d197fe1807a5" providerId="LiveId" clId="{90728F1A-042B-8C4F-9D21-2CEB82A7BC25}" dt="2024-01-16T17:23:48.913" v="4710"/>
          <ac:spMkLst>
            <pc:docMk/>
            <pc:sldMk cId="2728174723" sldId="305"/>
            <ac:spMk id="4" creationId="{8A25FAFB-4610-39E9-CA9A-39845905D521}"/>
          </ac:spMkLst>
        </pc:spChg>
        <pc:spChg chg="add mod ord">
          <ac:chgData name="Bill Hairston" userId="6ef8d197fe1807a5" providerId="LiveId" clId="{90728F1A-042B-8C4F-9D21-2CEB82A7BC25}" dt="2024-01-16T17:23:48.913" v="4710"/>
          <ac:spMkLst>
            <pc:docMk/>
            <pc:sldMk cId="2728174723" sldId="305"/>
            <ac:spMk id="5" creationId="{AD02863C-0689-28ED-C67D-FF4AF6607028}"/>
          </ac:spMkLst>
        </pc:spChg>
        <pc:spChg chg="add del mod">
          <ac:chgData name="Bill Hairston" userId="6ef8d197fe1807a5" providerId="LiveId" clId="{90728F1A-042B-8C4F-9D21-2CEB82A7BC25}" dt="2024-01-15T15:40:21.431" v="2118" actId="478"/>
          <ac:spMkLst>
            <pc:docMk/>
            <pc:sldMk cId="2728174723" sldId="305"/>
            <ac:spMk id="6" creationId="{AEA75EB3-01D2-CC41-48EC-0DC4D67ABA29}"/>
          </ac:spMkLst>
        </pc:spChg>
        <pc:spChg chg="add mod">
          <ac:chgData name="Bill Hairston" userId="6ef8d197fe1807a5" providerId="LiveId" clId="{90728F1A-042B-8C4F-9D21-2CEB82A7BC25}" dt="2024-01-16T17:23:48.913" v="4710"/>
          <ac:spMkLst>
            <pc:docMk/>
            <pc:sldMk cId="2728174723" sldId="305"/>
            <ac:spMk id="7" creationId="{2830DED2-5CB4-948D-76DE-011D5BF96F15}"/>
          </ac:spMkLst>
        </pc:spChg>
        <pc:spChg chg="add del mod">
          <ac:chgData name="Bill Hairston" userId="6ef8d197fe1807a5" providerId="LiveId" clId="{90728F1A-042B-8C4F-9D21-2CEB82A7BC25}" dt="2024-01-15T21:27:43.314" v="3756" actId="478"/>
          <ac:spMkLst>
            <pc:docMk/>
            <pc:sldMk cId="2728174723" sldId="305"/>
            <ac:spMk id="8" creationId="{D558BCF6-9057-57E8-609E-6475BC2C0BB9}"/>
          </ac:spMkLst>
        </pc:spChg>
        <pc:spChg chg="add mod">
          <ac:chgData name="Bill Hairston" userId="6ef8d197fe1807a5" providerId="LiveId" clId="{90728F1A-042B-8C4F-9D21-2CEB82A7BC25}" dt="2024-01-16T17:23:48.913" v="4710"/>
          <ac:spMkLst>
            <pc:docMk/>
            <pc:sldMk cId="2728174723" sldId="305"/>
            <ac:spMk id="9" creationId="{E35A04CF-97D4-4FF7-B359-C546B1F62E54}"/>
          </ac:spMkLst>
        </pc:spChg>
        <pc:spChg chg="add mod">
          <ac:chgData name="Bill Hairston" userId="6ef8d197fe1807a5" providerId="LiveId" clId="{90728F1A-042B-8C4F-9D21-2CEB82A7BC25}" dt="2024-01-16T17:23:48.913" v="4710"/>
          <ac:spMkLst>
            <pc:docMk/>
            <pc:sldMk cId="2728174723" sldId="305"/>
            <ac:spMk id="11" creationId="{1DE7243B-5109-444B-8FAF-7437C66BC0E9}"/>
          </ac:spMkLst>
        </pc:spChg>
        <pc:spChg chg="add mod">
          <ac:chgData name="Bill Hairston" userId="6ef8d197fe1807a5" providerId="LiveId" clId="{90728F1A-042B-8C4F-9D21-2CEB82A7BC25}" dt="2024-01-16T17:23:48.913" v="4710"/>
          <ac:spMkLst>
            <pc:docMk/>
            <pc:sldMk cId="2728174723" sldId="305"/>
            <ac:spMk id="13" creationId="{4C5D6221-DA7B-4611-AA26-7D8E349FDE96}"/>
          </ac:spMkLst>
        </pc:spChg>
        <pc:picChg chg="add mod">
          <ac:chgData name="Bill Hairston" userId="6ef8d197fe1807a5" providerId="LiveId" clId="{90728F1A-042B-8C4F-9D21-2CEB82A7BC25}" dt="2024-01-16T17:23:48.913" v="4710"/>
          <ac:picMkLst>
            <pc:docMk/>
            <pc:sldMk cId="2728174723" sldId="305"/>
            <ac:picMk id="11266" creationId="{16EC08EC-090E-24E2-5E3C-CE118D3EC568}"/>
          </ac:picMkLst>
        </pc:picChg>
      </pc:sldChg>
      <pc:sldChg chg="addSp delSp modSp mod ord modTransition setBg">
        <pc:chgData name="Bill Hairston" userId="6ef8d197fe1807a5" providerId="LiveId" clId="{90728F1A-042B-8C4F-9D21-2CEB82A7BC25}" dt="2024-01-16T17:29:45.208" v="4746"/>
        <pc:sldMkLst>
          <pc:docMk/>
          <pc:sldMk cId="1909646470" sldId="306"/>
        </pc:sldMkLst>
        <pc:spChg chg="mod ord">
          <ac:chgData name="Bill Hairston" userId="6ef8d197fe1807a5" providerId="LiveId" clId="{90728F1A-042B-8C4F-9D21-2CEB82A7BC25}" dt="2024-01-16T17:03:31.318" v="4632"/>
          <ac:spMkLst>
            <pc:docMk/>
            <pc:sldMk cId="1909646470" sldId="306"/>
            <ac:spMk id="2" creationId="{05FA1B60-5C0A-A736-53D9-59F49D91FAA8}"/>
          </ac:spMkLst>
        </pc:spChg>
        <pc:spChg chg="mod ord">
          <ac:chgData name="Bill Hairston" userId="6ef8d197fe1807a5" providerId="LiveId" clId="{90728F1A-042B-8C4F-9D21-2CEB82A7BC25}" dt="2024-01-16T17:03:31.318" v="4632"/>
          <ac:spMkLst>
            <pc:docMk/>
            <pc:sldMk cId="1909646470" sldId="306"/>
            <ac:spMk id="3" creationId="{AEEC5C01-F073-D70A-4936-B890334CA9FF}"/>
          </ac:spMkLst>
        </pc:spChg>
        <pc:spChg chg="del mod">
          <ac:chgData name="Bill Hairston" userId="6ef8d197fe1807a5" providerId="LiveId" clId="{90728F1A-042B-8C4F-9D21-2CEB82A7BC25}" dt="2024-01-15T00:05:03.486" v="1469" actId="478"/>
          <ac:spMkLst>
            <pc:docMk/>
            <pc:sldMk cId="1909646470" sldId="306"/>
            <ac:spMk id="4" creationId="{F2CCA843-1F76-9C9C-E1E4-4340ED491150}"/>
          </ac:spMkLst>
        </pc:spChg>
        <pc:spChg chg="add mod">
          <ac:chgData name="Bill Hairston" userId="6ef8d197fe1807a5" providerId="LiveId" clId="{90728F1A-042B-8C4F-9D21-2CEB82A7BC25}" dt="2024-01-16T17:03:31.318" v="4632"/>
          <ac:spMkLst>
            <pc:docMk/>
            <pc:sldMk cId="1909646470" sldId="306"/>
            <ac:spMk id="6" creationId="{147BB119-388F-4FDA-CDFB-ADC2D393EBA6}"/>
          </ac:spMkLst>
        </pc:spChg>
        <pc:spChg chg="add mod">
          <ac:chgData name="Bill Hairston" userId="6ef8d197fe1807a5" providerId="LiveId" clId="{90728F1A-042B-8C4F-9D21-2CEB82A7BC25}" dt="2024-01-16T17:03:31.318" v="4632"/>
          <ac:spMkLst>
            <pc:docMk/>
            <pc:sldMk cId="1909646470" sldId="306"/>
            <ac:spMk id="7" creationId="{CE1B938C-61A0-70ED-78D0-9E857C26E081}"/>
          </ac:spMkLst>
        </pc:spChg>
        <pc:spChg chg="add mod">
          <ac:chgData name="Bill Hairston" userId="6ef8d197fe1807a5" providerId="LiveId" clId="{90728F1A-042B-8C4F-9D21-2CEB82A7BC25}" dt="2024-01-16T17:03:31.318" v="4632"/>
          <ac:spMkLst>
            <pc:docMk/>
            <pc:sldMk cId="1909646470" sldId="306"/>
            <ac:spMk id="9" creationId="{E35A04CF-97D4-4FF7-B359-C546B1F62E54}"/>
          </ac:spMkLst>
        </pc:spChg>
        <pc:spChg chg="add mod">
          <ac:chgData name="Bill Hairston" userId="6ef8d197fe1807a5" providerId="LiveId" clId="{90728F1A-042B-8C4F-9D21-2CEB82A7BC25}" dt="2024-01-16T17:03:31.318" v="4632"/>
          <ac:spMkLst>
            <pc:docMk/>
            <pc:sldMk cId="1909646470" sldId="306"/>
            <ac:spMk id="11" creationId="{1DE7243B-5109-444B-8FAF-7437C66BC0E9}"/>
          </ac:spMkLst>
        </pc:spChg>
        <pc:spChg chg="add mod">
          <ac:chgData name="Bill Hairston" userId="6ef8d197fe1807a5" providerId="LiveId" clId="{90728F1A-042B-8C4F-9D21-2CEB82A7BC25}" dt="2024-01-16T17:03:31.318" v="4632"/>
          <ac:spMkLst>
            <pc:docMk/>
            <pc:sldMk cId="1909646470" sldId="306"/>
            <ac:spMk id="13" creationId="{4C5D6221-DA7B-4611-AA26-7D8E349FDE96}"/>
          </ac:spMkLst>
        </pc:spChg>
        <pc:picChg chg="add mod">
          <ac:chgData name="Bill Hairston" userId="6ef8d197fe1807a5" providerId="LiveId" clId="{90728F1A-042B-8C4F-9D21-2CEB82A7BC25}" dt="2024-01-16T17:03:31.318" v="4632"/>
          <ac:picMkLst>
            <pc:docMk/>
            <pc:sldMk cId="1909646470" sldId="306"/>
            <ac:picMk id="5" creationId="{952CEFD0-6121-5F82-58E8-48A50A72E81C}"/>
          </ac:picMkLst>
        </pc:picChg>
        <pc:picChg chg="add del mod">
          <ac:chgData name="Bill Hairston" userId="6ef8d197fe1807a5" providerId="LiveId" clId="{90728F1A-042B-8C4F-9D21-2CEB82A7BC25}" dt="2024-01-13T22:31:05.383" v="329" actId="21"/>
          <ac:picMkLst>
            <pc:docMk/>
            <pc:sldMk cId="1909646470" sldId="306"/>
            <ac:picMk id="7170" creationId="{47AB2834-41FD-EB85-E8D3-69571735DBD8}"/>
          </ac:picMkLst>
        </pc:picChg>
      </pc:sldChg>
      <pc:sldChg chg="addSp delSp modSp mod modTransition setBg">
        <pc:chgData name="Bill Hairston" userId="6ef8d197fe1807a5" providerId="LiveId" clId="{90728F1A-042B-8C4F-9D21-2CEB82A7BC25}" dt="2024-01-16T17:29:45.208" v="4746"/>
        <pc:sldMkLst>
          <pc:docMk/>
          <pc:sldMk cId="3164659294" sldId="307"/>
        </pc:sldMkLst>
        <pc:spChg chg="mod ord">
          <ac:chgData name="Bill Hairston" userId="6ef8d197fe1807a5" providerId="LiveId" clId="{90728F1A-042B-8C4F-9D21-2CEB82A7BC25}" dt="2024-01-16T17:26:42.418" v="4722"/>
          <ac:spMkLst>
            <pc:docMk/>
            <pc:sldMk cId="3164659294" sldId="307"/>
            <ac:spMk id="2" creationId="{9C28384C-1F30-D1E4-BD9D-A436FB3B901D}"/>
          </ac:spMkLst>
        </pc:spChg>
        <pc:spChg chg="mod ord">
          <ac:chgData name="Bill Hairston" userId="6ef8d197fe1807a5" providerId="LiveId" clId="{90728F1A-042B-8C4F-9D21-2CEB82A7BC25}" dt="2024-01-16T17:26:42.418" v="4722"/>
          <ac:spMkLst>
            <pc:docMk/>
            <pc:sldMk cId="3164659294" sldId="307"/>
            <ac:spMk id="3" creationId="{D64A561C-C430-C1AA-4811-F53CC5A265A1}"/>
          </ac:spMkLst>
        </pc:spChg>
        <pc:spChg chg="del mod ord">
          <ac:chgData name="Bill Hairston" userId="6ef8d197fe1807a5" providerId="LiveId" clId="{90728F1A-042B-8C4F-9D21-2CEB82A7BC25}" dt="2024-01-16T17:06:26.830" v="4649" actId="478"/>
          <ac:spMkLst>
            <pc:docMk/>
            <pc:sldMk cId="3164659294" sldId="307"/>
            <ac:spMk id="4" creationId="{EFE5B492-F2AC-F8AF-D875-F06C93A50E99}"/>
          </ac:spMkLst>
        </pc:spChg>
        <pc:spChg chg="add mod">
          <ac:chgData name="Bill Hairston" userId="6ef8d197fe1807a5" providerId="LiveId" clId="{90728F1A-042B-8C4F-9D21-2CEB82A7BC25}" dt="2024-01-13T22:41:14.192" v="401"/>
          <ac:spMkLst>
            <pc:docMk/>
            <pc:sldMk cId="3164659294" sldId="307"/>
            <ac:spMk id="5" creationId="{88F4A4B7-3148-0E18-03E9-96BF83ECF268}"/>
          </ac:spMkLst>
        </pc:spChg>
        <pc:spChg chg="add mod ord">
          <ac:chgData name="Bill Hairston" userId="6ef8d197fe1807a5" providerId="LiveId" clId="{90728F1A-042B-8C4F-9D21-2CEB82A7BC25}" dt="2024-01-16T17:26:42.418" v="4722"/>
          <ac:spMkLst>
            <pc:docMk/>
            <pc:sldMk cId="3164659294" sldId="307"/>
            <ac:spMk id="6" creationId="{9AFE5A10-8125-2027-262E-650C28422317}"/>
          </ac:spMkLst>
        </pc:spChg>
        <pc:spChg chg="add mod">
          <ac:chgData name="Bill Hairston" userId="6ef8d197fe1807a5" providerId="LiveId" clId="{90728F1A-042B-8C4F-9D21-2CEB82A7BC25}" dt="2024-01-16T17:26:42.418" v="4722"/>
          <ac:spMkLst>
            <pc:docMk/>
            <pc:sldMk cId="3164659294" sldId="307"/>
            <ac:spMk id="8199" creationId="{D009D6D5-DAC2-4A8B-A17A-E206B9012D09}"/>
          </ac:spMkLst>
        </pc:spChg>
        <pc:picChg chg="add mod">
          <ac:chgData name="Bill Hairston" userId="6ef8d197fe1807a5" providerId="LiveId" clId="{90728F1A-042B-8C4F-9D21-2CEB82A7BC25}" dt="2024-01-16T15:53:31.546" v="4511" actId="571"/>
          <ac:picMkLst>
            <pc:docMk/>
            <pc:sldMk cId="3164659294" sldId="307"/>
            <ac:picMk id="5" creationId="{74C27DEA-A71C-E272-88CE-0D62603CA8B4}"/>
          </ac:picMkLst>
        </pc:picChg>
        <pc:picChg chg="add mod">
          <ac:chgData name="Bill Hairston" userId="6ef8d197fe1807a5" providerId="LiveId" clId="{90728F1A-042B-8C4F-9D21-2CEB82A7BC25}" dt="2024-01-16T17:26:42.418" v="4722"/>
          <ac:picMkLst>
            <pc:docMk/>
            <pc:sldMk cId="3164659294" sldId="307"/>
            <ac:picMk id="8194" creationId="{C8ABB3C6-424E-0328-3B51-C9F79FCCEE0C}"/>
          </ac:picMkLst>
        </pc:picChg>
      </pc:sldChg>
      <pc:sldChg chg="addSp delSp modSp mod ord modTransition setBg">
        <pc:chgData name="Bill Hairston" userId="6ef8d197fe1807a5" providerId="LiveId" clId="{90728F1A-042B-8C4F-9D21-2CEB82A7BC25}" dt="2024-01-16T17:29:45.208" v="4746"/>
        <pc:sldMkLst>
          <pc:docMk/>
          <pc:sldMk cId="2901101296" sldId="308"/>
        </pc:sldMkLst>
        <pc:spChg chg="mod">
          <ac:chgData name="Bill Hairston" userId="6ef8d197fe1807a5" providerId="LiveId" clId="{90728F1A-042B-8C4F-9D21-2CEB82A7BC25}" dt="2024-01-16T15:54:52.711" v="4523" actId="20577"/>
          <ac:spMkLst>
            <pc:docMk/>
            <pc:sldMk cId="2901101296" sldId="308"/>
            <ac:spMk id="2" creationId="{9EC8B5A7-4F90-403A-938F-31351C83E7B6}"/>
          </ac:spMkLst>
        </pc:spChg>
        <pc:spChg chg="mod">
          <ac:chgData name="Bill Hairston" userId="6ef8d197fe1807a5" providerId="LiveId" clId="{90728F1A-042B-8C4F-9D21-2CEB82A7BC25}" dt="2024-01-16T15:55:19.011" v="4529" actId="1076"/>
          <ac:spMkLst>
            <pc:docMk/>
            <pc:sldMk cId="2901101296" sldId="308"/>
            <ac:spMk id="3" creationId="{06C01B84-4E06-D278-FDEC-033F57004478}"/>
          </ac:spMkLst>
        </pc:spChg>
        <pc:spChg chg="del mod">
          <ac:chgData name="Bill Hairston" userId="6ef8d197fe1807a5" providerId="LiveId" clId="{90728F1A-042B-8C4F-9D21-2CEB82A7BC25}" dt="2024-01-15T20:25:38.089" v="3529" actId="478"/>
          <ac:spMkLst>
            <pc:docMk/>
            <pc:sldMk cId="2901101296" sldId="308"/>
            <ac:spMk id="4" creationId="{26EC8F4D-D2D2-825C-FFAE-86621D73E8E1}"/>
          </ac:spMkLst>
        </pc:spChg>
        <pc:spChg chg="add del">
          <ac:chgData name="Bill Hairston" userId="6ef8d197fe1807a5" providerId="LiveId" clId="{90728F1A-042B-8C4F-9D21-2CEB82A7BC25}" dt="2024-01-12T20:12:23.892" v="44" actId="478"/>
          <ac:spMkLst>
            <pc:docMk/>
            <pc:sldMk cId="2901101296" sldId="308"/>
            <ac:spMk id="5" creationId="{754863F6-9D0E-9946-AFE0-EA459BC0C23C}"/>
          </ac:spMkLst>
        </pc:spChg>
        <pc:spChg chg="add del">
          <ac:chgData name="Bill Hairston" userId="6ef8d197fe1807a5" providerId="LiveId" clId="{90728F1A-042B-8C4F-9D21-2CEB82A7BC25}" dt="2024-01-12T20:12:30.054" v="46" actId="478"/>
          <ac:spMkLst>
            <pc:docMk/>
            <pc:sldMk cId="2901101296" sldId="308"/>
            <ac:spMk id="6" creationId="{434A8A31-960A-6327-8376-991F3E4CFDF1}"/>
          </ac:spMkLst>
        </pc:spChg>
        <pc:spChg chg="add mod">
          <ac:chgData name="Bill Hairston" userId="6ef8d197fe1807a5" providerId="LiveId" clId="{90728F1A-042B-8C4F-9D21-2CEB82A7BC25}" dt="2024-01-13T22:41:50.863" v="408"/>
          <ac:spMkLst>
            <pc:docMk/>
            <pc:sldMk cId="2901101296" sldId="308"/>
            <ac:spMk id="6" creationId="{E424B99D-6C2F-9D5B-55AF-C1EFBEEB646F}"/>
          </ac:spMkLst>
        </pc:spChg>
        <pc:spChg chg="add">
          <ac:chgData name="Bill Hairston" userId="6ef8d197fe1807a5" providerId="LiveId" clId="{90728F1A-042B-8C4F-9D21-2CEB82A7BC25}" dt="2024-01-13T22:32:37.060" v="337" actId="26606"/>
          <ac:spMkLst>
            <pc:docMk/>
            <pc:sldMk cId="2901101296" sldId="308"/>
            <ac:spMk id="9" creationId="{428D436F-9ACD-4C92-AFC8-C934C527A6A4}"/>
          </ac:spMkLst>
        </pc:spChg>
        <pc:spChg chg="add">
          <ac:chgData name="Bill Hairston" userId="6ef8d197fe1807a5" providerId="LiveId" clId="{90728F1A-042B-8C4F-9D21-2CEB82A7BC25}" dt="2024-01-13T22:32:37.060" v="337" actId="26606"/>
          <ac:spMkLst>
            <pc:docMk/>
            <pc:sldMk cId="2901101296" sldId="308"/>
            <ac:spMk id="11" creationId="{090538E0-A884-4E60-A6AB-77D830E2FCED}"/>
          </ac:spMkLst>
        </pc:spChg>
        <pc:spChg chg="add">
          <ac:chgData name="Bill Hairston" userId="6ef8d197fe1807a5" providerId="LiveId" clId="{90728F1A-042B-8C4F-9D21-2CEB82A7BC25}" dt="2024-01-13T22:32:37.060" v="337" actId="26606"/>
          <ac:spMkLst>
            <pc:docMk/>
            <pc:sldMk cId="2901101296" sldId="308"/>
            <ac:spMk id="13" creationId="{DB0D7DD0-1C67-4D4C-9E06-678233DB8468}"/>
          </ac:spMkLst>
        </pc:spChg>
        <pc:picChg chg="add mod">
          <ac:chgData name="Bill Hairston" userId="6ef8d197fe1807a5" providerId="LiveId" clId="{90728F1A-042B-8C4F-9D21-2CEB82A7BC25}" dt="2024-01-15T20:24:54.993" v="3524" actId="1076"/>
          <ac:picMkLst>
            <pc:docMk/>
            <pc:sldMk cId="2901101296" sldId="308"/>
            <ac:picMk id="5" creationId="{4D86F89D-1ECD-BB64-C5F1-A8E9278FE4FD}"/>
          </ac:picMkLst>
        </pc:picChg>
        <pc:picChg chg="add del mod">
          <ac:chgData name="Bill Hairston" userId="6ef8d197fe1807a5" providerId="LiveId" clId="{90728F1A-042B-8C4F-9D21-2CEB82A7BC25}" dt="2024-01-13T22:32:26.487" v="336" actId="21"/>
          <ac:picMkLst>
            <pc:docMk/>
            <pc:sldMk cId="2901101296" sldId="308"/>
            <ac:picMk id="10246" creationId="{7B7DF866-584D-02B8-083A-E8CFEF59BB41}"/>
          </ac:picMkLst>
        </pc:picChg>
      </pc:sldChg>
      <pc:sldChg chg="addSp delSp modSp mod ord modTransition setBg setClrOvrMap">
        <pc:chgData name="Bill Hairston" userId="6ef8d197fe1807a5" providerId="LiveId" clId="{90728F1A-042B-8C4F-9D21-2CEB82A7BC25}" dt="2024-01-16T17:29:45.208" v="4746"/>
        <pc:sldMkLst>
          <pc:docMk/>
          <pc:sldMk cId="3607161370" sldId="309"/>
        </pc:sldMkLst>
        <pc:spChg chg="mod ord">
          <ac:chgData name="Bill Hairston" userId="6ef8d197fe1807a5" providerId="LiveId" clId="{90728F1A-042B-8C4F-9D21-2CEB82A7BC25}" dt="2024-01-16T17:02:26.004" v="4619"/>
          <ac:spMkLst>
            <pc:docMk/>
            <pc:sldMk cId="3607161370" sldId="309"/>
            <ac:spMk id="2" creationId="{B624C5C2-B875-7C2A-A708-2F0286F19559}"/>
          </ac:spMkLst>
        </pc:spChg>
        <pc:spChg chg="mod ord">
          <ac:chgData name="Bill Hairston" userId="6ef8d197fe1807a5" providerId="LiveId" clId="{90728F1A-042B-8C4F-9D21-2CEB82A7BC25}" dt="2024-01-16T17:02:29.321" v="4620"/>
          <ac:spMkLst>
            <pc:docMk/>
            <pc:sldMk cId="3607161370" sldId="309"/>
            <ac:spMk id="3" creationId="{A4F7B31F-6D28-0A3C-5AB4-5962427B9211}"/>
          </ac:spMkLst>
        </pc:spChg>
        <pc:spChg chg="del mod">
          <ac:chgData name="Bill Hairston" userId="6ef8d197fe1807a5" providerId="LiveId" clId="{90728F1A-042B-8C4F-9D21-2CEB82A7BC25}" dt="2024-01-15T15:55:48.982" v="2447" actId="478"/>
          <ac:spMkLst>
            <pc:docMk/>
            <pc:sldMk cId="3607161370" sldId="309"/>
            <ac:spMk id="4" creationId="{1D9FEE15-7634-4896-EC71-7CFCAF952292}"/>
          </ac:spMkLst>
        </pc:spChg>
        <pc:spChg chg="add mod ord">
          <ac:chgData name="Bill Hairston" userId="6ef8d197fe1807a5" providerId="LiveId" clId="{90728F1A-042B-8C4F-9D21-2CEB82A7BC25}" dt="2024-01-16T17:02:24.054" v="4618"/>
          <ac:spMkLst>
            <pc:docMk/>
            <pc:sldMk cId="3607161370" sldId="309"/>
            <ac:spMk id="5" creationId="{D2465CA8-8619-11F6-CE67-8FC7907A4C4B}"/>
          </ac:spMkLst>
        </pc:spChg>
        <pc:spChg chg="add mod ord">
          <ac:chgData name="Bill Hairston" userId="6ef8d197fe1807a5" providerId="LiveId" clId="{90728F1A-042B-8C4F-9D21-2CEB82A7BC25}" dt="2024-01-16T17:02:31.439" v="4621"/>
          <ac:spMkLst>
            <pc:docMk/>
            <pc:sldMk cId="3607161370" sldId="309"/>
            <ac:spMk id="6" creationId="{3D88A156-DB76-CF51-4BE0-CBEF31CEAAD5}"/>
          </ac:spMkLst>
        </pc:spChg>
        <pc:spChg chg="add">
          <ac:chgData name="Bill Hairston" userId="6ef8d197fe1807a5" providerId="LiveId" clId="{90728F1A-042B-8C4F-9D21-2CEB82A7BC25}" dt="2024-01-13T22:32:06.325" v="334" actId="26606"/>
          <ac:spMkLst>
            <pc:docMk/>
            <pc:sldMk cId="3607161370" sldId="309"/>
            <ac:spMk id="9" creationId="{1DE7243B-5109-444B-8FAF-7437C66BC0E9}"/>
          </ac:spMkLst>
        </pc:spChg>
        <pc:spChg chg="add">
          <ac:chgData name="Bill Hairston" userId="6ef8d197fe1807a5" providerId="LiveId" clId="{90728F1A-042B-8C4F-9D21-2CEB82A7BC25}" dt="2024-01-13T22:32:06.325" v="334" actId="26606"/>
          <ac:spMkLst>
            <pc:docMk/>
            <pc:sldMk cId="3607161370" sldId="309"/>
            <ac:spMk id="11" creationId="{4C5D6221-DA7B-4611-AA26-7D8E349FDE96}"/>
          </ac:spMkLst>
        </pc:spChg>
      </pc:sldChg>
      <pc:sldChg chg="addSp delSp modSp mod ord modTransition setBg">
        <pc:chgData name="Bill Hairston" userId="6ef8d197fe1807a5" providerId="LiveId" clId="{90728F1A-042B-8C4F-9D21-2CEB82A7BC25}" dt="2024-01-16T17:29:45.208" v="4746"/>
        <pc:sldMkLst>
          <pc:docMk/>
          <pc:sldMk cId="115648960" sldId="310"/>
        </pc:sldMkLst>
        <pc:spChg chg="mod">
          <ac:chgData name="Bill Hairston" userId="6ef8d197fe1807a5" providerId="LiveId" clId="{90728F1A-042B-8C4F-9D21-2CEB82A7BC25}" dt="2024-01-16T15:43:34.597" v="4199" actId="14100"/>
          <ac:spMkLst>
            <pc:docMk/>
            <pc:sldMk cId="115648960" sldId="310"/>
            <ac:spMk id="2" creationId="{BDA411C6-81F2-D671-18DB-BFB431384C9F}"/>
          </ac:spMkLst>
        </pc:spChg>
        <pc:spChg chg="mod">
          <ac:chgData name="Bill Hairston" userId="6ef8d197fe1807a5" providerId="LiveId" clId="{90728F1A-042B-8C4F-9D21-2CEB82A7BC25}" dt="2024-01-15T16:08:30.595" v="2766" actId="13926"/>
          <ac:spMkLst>
            <pc:docMk/>
            <pc:sldMk cId="115648960" sldId="310"/>
            <ac:spMk id="3" creationId="{107A6A15-8C79-9CD7-4931-1D316B324AB0}"/>
          </ac:spMkLst>
        </pc:spChg>
        <pc:spChg chg="del mod">
          <ac:chgData name="Bill Hairston" userId="6ef8d197fe1807a5" providerId="LiveId" clId="{90728F1A-042B-8C4F-9D21-2CEB82A7BC25}" dt="2024-01-15T16:06:41.525" v="2745" actId="478"/>
          <ac:spMkLst>
            <pc:docMk/>
            <pc:sldMk cId="115648960" sldId="310"/>
            <ac:spMk id="4" creationId="{8B81D9A7-EBEA-9E97-8372-B1B8374E7FA3}"/>
          </ac:spMkLst>
        </pc:spChg>
        <pc:spChg chg="add mod">
          <ac:chgData name="Bill Hairston" userId="6ef8d197fe1807a5" providerId="LiveId" clId="{90728F1A-042B-8C4F-9D21-2CEB82A7BC25}" dt="2024-01-13T22:41:30.987" v="404"/>
          <ac:spMkLst>
            <pc:docMk/>
            <pc:sldMk cId="115648960" sldId="310"/>
            <ac:spMk id="5" creationId="{E157F797-193E-6C93-6A87-506060216839}"/>
          </ac:spMkLst>
        </pc:spChg>
        <pc:spChg chg="add">
          <ac:chgData name="Bill Hairston" userId="6ef8d197fe1807a5" providerId="LiveId" clId="{90728F1A-042B-8C4F-9D21-2CEB82A7BC25}" dt="2024-01-12T20:06:46.642" v="27" actId="26606"/>
          <ac:spMkLst>
            <pc:docMk/>
            <pc:sldMk cId="115648960" sldId="310"/>
            <ac:spMk id="9" creationId="{E35A04CF-97D4-4FF7-B359-C546B1F62E54}"/>
          </ac:spMkLst>
        </pc:spChg>
        <pc:spChg chg="add">
          <ac:chgData name="Bill Hairston" userId="6ef8d197fe1807a5" providerId="LiveId" clId="{90728F1A-042B-8C4F-9D21-2CEB82A7BC25}" dt="2024-01-12T20:06:46.642" v="27" actId="26606"/>
          <ac:spMkLst>
            <pc:docMk/>
            <pc:sldMk cId="115648960" sldId="310"/>
            <ac:spMk id="11" creationId="{1DE7243B-5109-444B-8FAF-7437C66BC0E9}"/>
          </ac:spMkLst>
        </pc:spChg>
        <pc:spChg chg="add">
          <ac:chgData name="Bill Hairston" userId="6ef8d197fe1807a5" providerId="LiveId" clId="{90728F1A-042B-8C4F-9D21-2CEB82A7BC25}" dt="2024-01-12T20:06:46.642" v="27" actId="26606"/>
          <ac:spMkLst>
            <pc:docMk/>
            <pc:sldMk cId="115648960" sldId="310"/>
            <ac:spMk id="13" creationId="{4C5D6221-DA7B-4611-AA26-7D8E349FDE96}"/>
          </ac:spMkLst>
        </pc:spChg>
      </pc:sldChg>
      <pc:sldChg chg="addSp modSp del mod ord setBg">
        <pc:chgData name="Bill Hairston" userId="6ef8d197fe1807a5" providerId="LiveId" clId="{90728F1A-042B-8C4F-9D21-2CEB82A7BC25}" dt="2024-01-15T15:55:41.912" v="2446" actId="2696"/>
        <pc:sldMkLst>
          <pc:docMk/>
          <pc:sldMk cId="2887913956" sldId="311"/>
        </pc:sldMkLst>
        <pc:spChg chg="mod">
          <ac:chgData name="Bill Hairston" userId="6ef8d197fe1807a5" providerId="LiveId" clId="{90728F1A-042B-8C4F-9D21-2CEB82A7BC25}" dt="2024-01-12T20:10:22.736" v="42" actId="26606"/>
          <ac:spMkLst>
            <pc:docMk/>
            <pc:sldMk cId="2887913956" sldId="311"/>
            <ac:spMk id="2" creationId="{3B607208-184B-CC42-5A74-65C54FC52808}"/>
          </ac:spMkLst>
        </pc:spChg>
        <pc:spChg chg="mod">
          <ac:chgData name="Bill Hairston" userId="6ef8d197fe1807a5" providerId="LiveId" clId="{90728F1A-042B-8C4F-9D21-2CEB82A7BC25}" dt="2024-01-12T20:10:22.736" v="42" actId="26606"/>
          <ac:spMkLst>
            <pc:docMk/>
            <pc:sldMk cId="2887913956" sldId="311"/>
            <ac:spMk id="3" creationId="{D69DC82E-5E80-1050-49AB-128268BDE712}"/>
          </ac:spMkLst>
        </pc:spChg>
        <pc:spChg chg="mod">
          <ac:chgData name="Bill Hairston" userId="6ef8d197fe1807a5" providerId="LiveId" clId="{90728F1A-042B-8C4F-9D21-2CEB82A7BC25}" dt="2024-01-12T20:10:22.736" v="42" actId="26606"/>
          <ac:spMkLst>
            <pc:docMk/>
            <pc:sldMk cId="2887913956" sldId="311"/>
            <ac:spMk id="4" creationId="{B58FBCFA-9043-4E9C-3A4B-5B9CB0FBDA02}"/>
          </ac:spMkLst>
        </pc:spChg>
        <pc:spChg chg="add mod">
          <ac:chgData name="Bill Hairston" userId="6ef8d197fe1807a5" providerId="LiveId" clId="{90728F1A-042B-8C4F-9D21-2CEB82A7BC25}" dt="2024-01-13T22:41:49.179" v="407"/>
          <ac:spMkLst>
            <pc:docMk/>
            <pc:sldMk cId="2887913956" sldId="311"/>
            <ac:spMk id="5" creationId="{D9DA51E9-FD2C-8627-EF2C-4DC8DA67CA5F}"/>
          </ac:spMkLst>
        </pc:spChg>
        <pc:spChg chg="add">
          <ac:chgData name="Bill Hairston" userId="6ef8d197fe1807a5" providerId="LiveId" clId="{90728F1A-042B-8C4F-9D21-2CEB82A7BC25}" dt="2024-01-12T20:10:22.736" v="42" actId="26606"/>
          <ac:spMkLst>
            <pc:docMk/>
            <pc:sldMk cId="2887913956" sldId="311"/>
            <ac:spMk id="9" creationId="{4C608BEB-860E-4094-8511-78603564A75E}"/>
          </ac:spMkLst>
        </pc:spChg>
        <pc:cxnChg chg="add">
          <ac:chgData name="Bill Hairston" userId="6ef8d197fe1807a5" providerId="LiveId" clId="{90728F1A-042B-8C4F-9D21-2CEB82A7BC25}" dt="2024-01-12T20:10:22.736" v="42" actId="26606"/>
          <ac:cxnSpMkLst>
            <pc:docMk/>
            <pc:sldMk cId="2887913956" sldId="311"/>
            <ac:cxnSpMk id="11" creationId="{1F16A8D4-FE87-4604-88B2-394B5D1EB437}"/>
          </ac:cxnSpMkLst>
        </pc:cxnChg>
      </pc:sldChg>
      <pc:sldChg chg="addSp delSp modSp mod ord modTransition setBg modNotesTx">
        <pc:chgData name="Bill Hairston" userId="6ef8d197fe1807a5" providerId="LiveId" clId="{90728F1A-042B-8C4F-9D21-2CEB82A7BC25}" dt="2024-01-16T17:29:45.208" v="4746"/>
        <pc:sldMkLst>
          <pc:docMk/>
          <pc:sldMk cId="3425550169" sldId="312"/>
        </pc:sldMkLst>
        <pc:spChg chg="mod">
          <ac:chgData name="Bill Hairston" userId="6ef8d197fe1807a5" providerId="LiveId" clId="{90728F1A-042B-8C4F-9D21-2CEB82A7BC25}" dt="2024-01-16T15:43:21.815" v="4197" actId="113"/>
          <ac:spMkLst>
            <pc:docMk/>
            <pc:sldMk cId="3425550169" sldId="312"/>
            <ac:spMk id="2" creationId="{48E605AE-0C3D-09AA-E5FF-C3C03DF08714}"/>
          </ac:spMkLst>
        </pc:spChg>
        <pc:spChg chg="del">
          <ac:chgData name="Bill Hairston" userId="6ef8d197fe1807a5" providerId="LiveId" clId="{90728F1A-042B-8C4F-9D21-2CEB82A7BC25}" dt="2024-01-13T22:32:16.127" v="335" actId="26606"/>
          <ac:spMkLst>
            <pc:docMk/>
            <pc:sldMk cId="3425550169" sldId="312"/>
            <ac:spMk id="3" creationId="{E44D462C-D082-E33D-197D-DEA66C1EF7CD}"/>
          </ac:spMkLst>
        </pc:spChg>
        <pc:spChg chg="mod">
          <ac:chgData name="Bill Hairston" userId="6ef8d197fe1807a5" providerId="LiveId" clId="{90728F1A-042B-8C4F-9D21-2CEB82A7BC25}" dt="2024-01-13T22:41:43.664" v="406" actId="207"/>
          <ac:spMkLst>
            <pc:docMk/>
            <pc:sldMk cId="3425550169" sldId="312"/>
            <ac:spMk id="4" creationId="{EFF6F7C4-B1BE-E335-3191-E30B91AE8770}"/>
          </ac:spMkLst>
        </pc:spChg>
        <pc:spChg chg="add mod">
          <ac:chgData name="Bill Hairston" userId="6ef8d197fe1807a5" providerId="LiveId" clId="{90728F1A-042B-8C4F-9D21-2CEB82A7BC25}" dt="2024-01-13T22:41:33.668" v="405"/>
          <ac:spMkLst>
            <pc:docMk/>
            <pc:sldMk cId="3425550169" sldId="312"/>
            <ac:spMk id="5" creationId="{2301374D-A98E-EF13-3924-002585BD8BEF}"/>
          </ac:spMkLst>
        </pc:spChg>
        <pc:spChg chg="add">
          <ac:chgData name="Bill Hairston" userId="6ef8d197fe1807a5" providerId="LiveId" clId="{90728F1A-042B-8C4F-9D21-2CEB82A7BC25}" dt="2024-01-13T22:32:16.127" v="335" actId="26606"/>
          <ac:spMkLst>
            <pc:docMk/>
            <pc:sldMk cId="3425550169" sldId="312"/>
            <ac:spMk id="10" creationId="{ECC07320-C2CA-4E29-8481-9D9E143C7788}"/>
          </ac:spMkLst>
        </pc:spChg>
        <pc:spChg chg="add">
          <ac:chgData name="Bill Hairston" userId="6ef8d197fe1807a5" providerId="LiveId" clId="{90728F1A-042B-8C4F-9D21-2CEB82A7BC25}" dt="2024-01-13T22:32:16.127" v="335" actId="26606"/>
          <ac:spMkLst>
            <pc:docMk/>
            <pc:sldMk cId="3425550169" sldId="312"/>
            <ac:spMk id="12" creationId="{178FB36B-5BFE-42CA-BC60-1115E0D95EEC}"/>
          </ac:spMkLst>
        </pc:spChg>
        <pc:picChg chg="add">
          <ac:chgData name="Bill Hairston" userId="6ef8d197fe1807a5" providerId="LiveId" clId="{90728F1A-042B-8C4F-9D21-2CEB82A7BC25}" dt="2024-01-13T22:32:16.127" v="335" actId="26606"/>
          <ac:picMkLst>
            <pc:docMk/>
            <pc:sldMk cId="3425550169" sldId="312"/>
            <ac:picMk id="6" creationId="{021D9637-6FAF-11EF-0E22-3350DE29A702}"/>
          </ac:picMkLst>
        </pc:picChg>
      </pc:sldChg>
      <pc:sldChg chg="addSp modSp mod ord modTransition setBg">
        <pc:chgData name="Bill Hairston" userId="6ef8d197fe1807a5" providerId="LiveId" clId="{90728F1A-042B-8C4F-9D21-2CEB82A7BC25}" dt="2024-01-16T17:29:45.208" v="4746"/>
        <pc:sldMkLst>
          <pc:docMk/>
          <pc:sldMk cId="646081803" sldId="313"/>
        </pc:sldMkLst>
        <pc:spChg chg="mod">
          <ac:chgData name="Bill Hairston" userId="6ef8d197fe1807a5" providerId="LiveId" clId="{90728F1A-042B-8C4F-9D21-2CEB82A7BC25}" dt="2024-01-16T17:28:30.614" v="4737" actId="1076"/>
          <ac:spMkLst>
            <pc:docMk/>
            <pc:sldMk cId="646081803" sldId="313"/>
            <ac:spMk id="2" creationId="{5B468872-AAE1-CA68-52D7-028B9A6F61CF}"/>
          </ac:spMkLst>
        </pc:spChg>
        <pc:spChg chg="mod">
          <ac:chgData name="Bill Hairston" userId="6ef8d197fe1807a5" providerId="LiveId" clId="{90728F1A-042B-8C4F-9D21-2CEB82A7BC25}" dt="2024-01-16T17:27:33.173" v="4728" actId="20577"/>
          <ac:spMkLst>
            <pc:docMk/>
            <pc:sldMk cId="646081803" sldId="313"/>
            <ac:spMk id="3" creationId="{FF07CA42-F7DB-D898-79E7-4E52582D0649}"/>
          </ac:spMkLst>
        </pc:spChg>
        <pc:spChg chg="mod ord">
          <ac:chgData name="Bill Hairston" userId="6ef8d197fe1807a5" providerId="LiveId" clId="{90728F1A-042B-8C4F-9D21-2CEB82A7BC25}" dt="2024-01-12T20:07:42.347" v="32" actId="26606"/>
          <ac:spMkLst>
            <pc:docMk/>
            <pc:sldMk cId="646081803" sldId="313"/>
            <ac:spMk id="4" creationId="{193EE80B-1C5E-D72E-CEE2-F605783FADA7}"/>
          </ac:spMkLst>
        </pc:spChg>
        <pc:spChg chg="add">
          <ac:chgData name="Bill Hairston" userId="6ef8d197fe1807a5" providerId="LiveId" clId="{90728F1A-042B-8C4F-9D21-2CEB82A7BC25}" dt="2024-01-12T20:07:42.347" v="32" actId="26606"/>
          <ac:spMkLst>
            <pc:docMk/>
            <pc:sldMk cId="646081803" sldId="313"/>
            <ac:spMk id="9223" creationId="{7FF47CB7-972F-479F-A36D-9E72D26EC8DA}"/>
          </ac:spMkLst>
        </pc:spChg>
        <pc:spChg chg="add">
          <ac:chgData name="Bill Hairston" userId="6ef8d197fe1807a5" providerId="LiveId" clId="{90728F1A-042B-8C4F-9D21-2CEB82A7BC25}" dt="2024-01-12T20:07:42.347" v="32" actId="26606"/>
          <ac:spMkLst>
            <pc:docMk/>
            <pc:sldMk cId="646081803" sldId="313"/>
            <ac:spMk id="9225" creationId="{0D153B68-5844-490D-8E67-F616D6D721CA}"/>
          </ac:spMkLst>
        </pc:spChg>
        <pc:spChg chg="add">
          <ac:chgData name="Bill Hairston" userId="6ef8d197fe1807a5" providerId="LiveId" clId="{90728F1A-042B-8C4F-9D21-2CEB82A7BC25}" dt="2024-01-12T20:07:42.347" v="32" actId="26606"/>
          <ac:spMkLst>
            <pc:docMk/>
            <pc:sldMk cId="646081803" sldId="313"/>
            <ac:spMk id="9227" creationId="{9A0D773F-7A7D-4DBB-9DEA-86BB8B8F4BC8}"/>
          </ac:spMkLst>
        </pc:spChg>
        <pc:picChg chg="add mod">
          <ac:chgData name="Bill Hairston" userId="6ef8d197fe1807a5" providerId="LiveId" clId="{90728F1A-042B-8C4F-9D21-2CEB82A7BC25}" dt="2024-01-16T17:28:33.997" v="4738" actId="1076"/>
          <ac:picMkLst>
            <pc:docMk/>
            <pc:sldMk cId="646081803" sldId="313"/>
            <ac:picMk id="9218" creationId="{A0718036-3153-3D37-D032-71ACC00C079F}"/>
          </ac:picMkLst>
        </pc:picChg>
      </pc:sldChg>
      <pc:sldChg chg="addSp delSp modSp new mod ord modTransition setBg addAnim delAnim modAnim">
        <pc:chgData name="Bill Hairston" userId="6ef8d197fe1807a5" providerId="LiveId" clId="{90728F1A-042B-8C4F-9D21-2CEB82A7BC25}" dt="2024-01-16T17:29:45.208" v="4746"/>
        <pc:sldMkLst>
          <pc:docMk/>
          <pc:sldMk cId="2538723627" sldId="314"/>
        </pc:sldMkLst>
        <pc:spChg chg="del mod ord">
          <ac:chgData name="Bill Hairston" userId="6ef8d197fe1807a5" providerId="LiveId" clId="{90728F1A-042B-8C4F-9D21-2CEB82A7BC25}" dt="2024-01-16T17:19:17.780" v="4680" actId="21"/>
          <ac:spMkLst>
            <pc:docMk/>
            <pc:sldMk cId="2538723627" sldId="314"/>
            <ac:spMk id="2" creationId="{3837E2C2-4506-BD1B-F2DF-EE03A5D30F60}"/>
          </ac:spMkLst>
        </pc:spChg>
        <pc:spChg chg="add mod">
          <ac:chgData name="Bill Hairston" userId="6ef8d197fe1807a5" providerId="LiveId" clId="{90728F1A-042B-8C4F-9D21-2CEB82A7BC25}" dt="2024-01-16T17:21:07.325" v="4698"/>
          <ac:spMkLst>
            <pc:docMk/>
            <pc:sldMk cId="2538723627" sldId="314"/>
            <ac:spMk id="3" creationId="{0D051FCD-7E46-5C24-DC40-EF63720779D1}"/>
          </ac:spMkLst>
        </pc:spChg>
        <pc:spChg chg="del">
          <ac:chgData name="Bill Hairston" userId="6ef8d197fe1807a5" providerId="LiveId" clId="{90728F1A-042B-8C4F-9D21-2CEB82A7BC25}" dt="2024-01-12T23:45:40.689" v="204" actId="478"/>
          <ac:spMkLst>
            <pc:docMk/>
            <pc:sldMk cId="2538723627" sldId="314"/>
            <ac:spMk id="3" creationId="{15D6ED12-BB61-E7C2-107C-29F6942F0003}"/>
          </ac:spMkLst>
        </pc:spChg>
        <pc:spChg chg="add mod">
          <ac:chgData name="Bill Hairston" userId="6ef8d197fe1807a5" providerId="LiveId" clId="{90728F1A-042B-8C4F-9D21-2CEB82A7BC25}" dt="2024-01-16T17:21:07.325" v="4698"/>
          <ac:spMkLst>
            <pc:docMk/>
            <pc:sldMk cId="2538723627" sldId="314"/>
            <ac:spMk id="4" creationId="{4BEF545D-7C50-E66B-565A-BCE67A0D0FC6}"/>
          </ac:spMkLst>
        </pc:spChg>
        <pc:spChg chg="add del mod">
          <ac:chgData name="Bill Hairston" userId="6ef8d197fe1807a5" providerId="LiveId" clId="{90728F1A-042B-8C4F-9D21-2CEB82A7BC25}" dt="2024-01-14T14:52:50.091" v="520" actId="478"/>
          <ac:spMkLst>
            <pc:docMk/>
            <pc:sldMk cId="2538723627" sldId="314"/>
            <ac:spMk id="6" creationId="{49636FF2-91F5-C73B-D39F-88200F003206}"/>
          </ac:spMkLst>
        </pc:spChg>
        <pc:spChg chg="add mod">
          <ac:chgData name="Bill Hairston" userId="6ef8d197fe1807a5" providerId="LiveId" clId="{90728F1A-042B-8C4F-9D21-2CEB82A7BC25}" dt="2024-01-16T17:21:07.325" v="4698"/>
          <ac:spMkLst>
            <pc:docMk/>
            <pc:sldMk cId="2538723627" sldId="314"/>
            <ac:spMk id="7" creationId="{6189851B-A1DA-8A74-1225-5F9C09C6208A}"/>
          </ac:spMkLst>
        </pc:spChg>
        <pc:spChg chg="add mod">
          <ac:chgData name="Bill Hairston" userId="6ef8d197fe1807a5" providerId="LiveId" clId="{90728F1A-042B-8C4F-9D21-2CEB82A7BC25}" dt="2024-01-16T17:21:07.325" v="4698"/>
          <ac:spMkLst>
            <pc:docMk/>
            <pc:sldMk cId="2538723627" sldId="314"/>
            <ac:spMk id="8" creationId="{23E547B5-89CF-4EC0-96DE-25771AED0799}"/>
          </ac:spMkLst>
        </pc:spChg>
        <pc:spChg chg="add mod">
          <ac:chgData name="Bill Hairston" userId="6ef8d197fe1807a5" providerId="LiveId" clId="{90728F1A-042B-8C4F-9D21-2CEB82A7BC25}" dt="2024-01-16T17:21:07.325" v="4698"/>
          <ac:spMkLst>
            <pc:docMk/>
            <pc:sldMk cId="2538723627" sldId="314"/>
            <ac:spMk id="9" creationId="{3F0B8CEB-8279-4E5E-A0CE-1FC9F71736F2}"/>
          </ac:spMkLst>
        </pc:spChg>
        <pc:spChg chg="add mod">
          <ac:chgData name="Bill Hairston" userId="6ef8d197fe1807a5" providerId="LiveId" clId="{90728F1A-042B-8C4F-9D21-2CEB82A7BC25}" dt="2024-01-16T17:21:07.325" v="4698"/>
          <ac:spMkLst>
            <pc:docMk/>
            <pc:sldMk cId="2538723627" sldId="314"/>
            <ac:spMk id="10" creationId="{5BDAAFF6-BE79-CC7F-63B0-603B7BFFDC6D}"/>
          </ac:spMkLst>
        </pc:spChg>
        <pc:spChg chg="add del">
          <ac:chgData name="Bill Hairston" userId="6ef8d197fe1807a5" providerId="LiveId" clId="{90728F1A-042B-8C4F-9D21-2CEB82A7BC25}" dt="2024-01-13T22:15:38.386" v="317" actId="26606"/>
          <ac:spMkLst>
            <pc:docMk/>
            <pc:sldMk cId="2538723627" sldId="314"/>
            <ac:spMk id="11" creationId="{8181FC64-B306-4821-98E2-780662EFC486}"/>
          </ac:spMkLst>
        </pc:spChg>
        <pc:spChg chg="add mod">
          <ac:chgData name="Bill Hairston" userId="6ef8d197fe1807a5" providerId="LiveId" clId="{90728F1A-042B-8C4F-9D21-2CEB82A7BC25}" dt="2024-01-16T17:21:07.325" v="4698"/>
          <ac:spMkLst>
            <pc:docMk/>
            <pc:sldMk cId="2538723627" sldId="314"/>
            <ac:spMk id="11" creationId="{C6AEE813-5A33-60D7-8E60-85F19E22C6C7}"/>
          </ac:spMkLst>
        </pc:spChg>
        <pc:spChg chg="add mod">
          <ac:chgData name="Bill Hairston" userId="6ef8d197fe1807a5" providerId="LiveId" clId="{90728F1A-042B-8C4F-9D21-2CEB82A7BC25}" dt="2024-01-16T17:21:07.325" v="4698"/>
          <ac:spMkLst>
            <pc:docMk/>
            <pc:sldMk cId="2538723627" sldId="314"/>
            <ac:spMk id="12" creationId="{481FF46A-092D-CAD7-E0E8-0D2C0E2F051C}"/>
          </ac:spMkLst>
        </pc:spChg>
        <pc:spChg chg="add del">
          <ac:chgData name="Bill Hairston" userId="6ef8d197fe1807a5" providerId="LiveId" clId="{90728F1A-042B-8C4F-9D21-2CEB82A7BC25}" dt="2024-01-13T22:15:38.386" v="317" actId="26606"/>
          <ac:spMkLst>
            <pc:docMk/>
            <pc:sldMk cId="2538723627" sldId="314"/>
            <ac:spMk id="13" creationId="{5871FC61-DD4E-47D4-81FD-8A7E7D12B371}"/>
          </ac:spMkLst>
        </pc:spChg>
        <pc:spChg chg="add mod">
          <ac:chgData name="Bill Hairston" userId="6ef8d197fe1807a5" providerId="LiveId" clId="{90728F1A-042B-8C4F-9D21-2CEB82A7BC25}" dt="2024-01-16T17:21:07.325" v="4698"/>
          <ac:spMkLst>
            <pc:docMk/>
            <pc:sldMk cId="2538723627" sldId="314"/>
            <ac:spMk id="13" creationId="{D15B92B4-FEC2-4AB2-36C1-52C9AE338CB6}"/>
          </ac:spMkLst>
        </pc:spChg>
        <pc:spChg chg="add mod">
          <ac:chgData name="Bill Hairston" userId="6ef8d197fe1807a5" providerId="LiveId" clId="{90728F1A-042B-8C4F-9D21-2CEB82A7BC25}" dt="2024-01-16T17:21:07.325" v="4698"/>
          <ac:spMkLst>
            <pc:docMk/>
            <pc:sldMk cId="2538723627" sldId="314"/>
            <ac:spMk id="14" creationId="{027FF0C7-CA5C-4B9C-B588-7564A06A4BF3}"/>
          </ac:spMkLst>
        </pc:spChg>
        <pc:spChg chg="add del mod">
          <ac:chgData name="Bill Hairston" userId="6ef8d197fe1807a5" providerId="LiveId" clId="{90728F1A-042B-8C4F-9D21-2CEB82A7BC25}" dt="2024-01-16T17:19:47.058" v="4682" actId="478"/>
          <ac:spMkLst>
            <pc:docMk/>
            <pc:sldMk cId="2538723627" sldId="314"/>
            <ac:spMk id="15" creationId="{8AF99C24-FB86-92F6-83C5-5B1956A92CFD}"/>
          </ac:spMkLst>
        </pc:spChg>
        <pc:spChg chg="add del">
          <ac:chgData name="Bill Hairston" userId="6ef8d197fe1807a5" providerId="LiveId" clId="{90728F1A-042B-8C4F-9D21-2CEB82A7BC25}" dt="2024-01-13T22:15:38.386" v="317" actId="26606"/>
          <ac:spMkLst>
            <pc:docMk/>
            <pc:sldMk cId="2538723627" sldId="314"/>
            <ac:spMk id="15" creationId="{F9EC3F91-A75C-4F74-867E-E4C28C13546B}"/>
          </ac:spMkLst>
        </pc:spChg>
        <pc:spChg chg="add del">
          <ac:chgData name="Bill Hairston" userId="6ef8d197fe1807a5" providerId="LiveId" clId="{90728F1A-042B-8C4F-9D21-2CEB82A7BC25}" dt="2024-01-13T22:15:38.386" v="317" actId="26606"/>
          <ac:spMkLst>
            <pc:docMk/>
            <pc:sldMk cId="2538723627" sldId="314"/>
            <ac:spMk id="17" creationId="{829A1E2C-5AC8-40FC-99E9-832069D39792}"/>
          </ac:spMkLst>
        </pc:spChg>
        <pc:picChg chg="add mod">
          <ac:chgData name="Bill Hairston" userId="6ef8d197fe1807a5" providerId="LiveId" clId="{90728F1A-042B-8C4F-9D21-2CEB82A7BC25}" dt="2024-01-16T17:21:07.325" v="4698"/>
          <ac:picMkLst>
            <pc:docMk/>
            <pc:sldMk cId="2538723627" sldId="314"/>
            <ac:picMk id="5" creationId="{DCF858BB-DE50-B373-7FEE-AC1093E386E0}"/>
          </ac:picMkLst>
        </pc:picChg>
      </pc:sldChg>
      <pc:sldChg chg="addSp delSp modSp new mod ord modTransition setBg">
        <pc:chgData name="Bill Hairston" userId="6ef8d197fe1807a5" providerId="LiveId" clId="{90728F1A-042B-8C4F-9D21-2CEB82A7BC25}" dt="2024-01-16T17:29:45.208" v="4746"/>
        <pc:sldMkLst>
          <pc:docMk/>
          <pc:sldMk cId="2345127374" sldId="315"/>
        </pc:sldMkLst>
        <pc:spChg chg="mod">
          <ac:chgData name="Bill Hairston" userId="6ef8d197fe1807a5" providerId="LiveId" clId="{90728F1A-042B-8C4F-9D21-2CEB82A7BC25}" dt="2024-01-15T20:21:11.108" v="3481" actId="1076"/>
          <ac:spMkLst>
            <pc:docMk/>
            <pc:sldMk cId="2345127374" sldId="315"/>
            <ac:spMk id="2" creationId="{056A85EE-341A-AAAD-3831-5CC259B91719}"/>
          </ac:spMkLst>
        </pc:spChg>
        <pc:spChg chg="del">
          <ac:chgData name="Bill Hairston" userId="6ef8d197fe1807a5" providerId="LiveId" clId="{90728F1A-042B-8C4F-9D21-2CEB82A7BC25}" dt="2024-01-12T23:45:46.581" v="205" actId="478"/>
          <ac:spMkLst>
            <pc:docMk/>
            <pc:sldMk cId="2345127374" sldId="315"/>
            <ac:spMk id="3" creationId="{62FFB0FD-29B1-AF09-FC78-98F7D9437021}"/>
          </ac:spMkLst>
        </pc:spChg>
        <pc:spChg chg="add mod">
          <ac:chgData name="Bill Hairston" userId="6ef8d197fe1807a5" providerId="LiveId" clId="{90728F1A-042B-8C4F-9D21-2CEB82A7BC25}" dt="2024-01-13T22:40:35.897" v="391"/>
          <ac:spMkLst>
            <pc:docMk/>
            <pc:sldMk cId="2345127374" sldId="315"/>
            <ac:spMk id="3" creationId="{E61E0513-E3A7-C201-E332-93BBD12E1C28}"/>
          </ac:spMkLst>
        </pc:spChg>
        <pc:spChg chg="add mod">
          <ac:chgData name="Bill Hairston" userId="6ef8d197fe1807a5" providerId="LiveId" clId="{90728F1A-042B-8C4F-9D21-2CEB82A7BC25}" dt="2024-01-16T16:01:30.103" v="4588" actId="962"/>
          <ac:spMkLst>
            <pc:docMk/>
            <pc:sldMk cId="2345127374" sldId="315"/>
            <ac:spMk id="4" creationId="{94D7CC06-544E-6C0A-5E5E-B9867D6F5F2A}"/>
          </ac:spMkLst>
        </pc:spChg>
        <pc:spChg chg="add del mod">
          <ac:chgData name="Bill Hairston" userId="6ef8d197fe1807a5" providerId="LiveId" clId="{90728F1A-042B-8C4F-9D21-2CEB82A7BC25}" dt="2024-01-14T14:51:59.682" v="505" actId="478"/>
          <ac:spMkLst>
            <pc:docMk/>
            <pc:sldMk cId="2345127374" sldId="315"/>
            <ac:spMk id="6" creationId="{EDD960A2-C9D6-9D1C-28A7-CDB30FD3AD2D}"/>
          </ac:spMkLst>
        </pc:spChg>
        <pc:spChg chg="add del mod">
          <ac:chgData name="Bill Hairston" userId="6ef8d197fe1807a5" providerId="LiveId" clId="{90728F1A-042B-8C4F-9D21-2CEB82A7BC25}" dt="2024-01-13T22:11:58.027" v="219" actId="11529"/>
          <ac:spMkLst>
            <pc:docMk/>
            <pc:sldMk cId="2345127374" sldId="315"/>
            <ac:spMk id="7" creationId="{36F9F8DA-88BB-A2BA-DEDF-4525037BAB2B}"/>
          </ac:spMkLst>
        </pc:spChg>
        <pc:spChg chg="add mod">
          <ac:chgData name="Bill Hairston" userId="6ef8d197fe1807a5" providerId="LiveId" clId="{90728F1A-042B-8C4F-9D21-2CEB82A7BC25}" dt="2024-01-16T16:01:34.837" v="4589" actId="962"/>
          <ac:spMkLst>
            <pc:docMk/>
            <pc:sldMk cId="2345127374" sldId="315"/>
            <ac:spMk id="7" creationId="{CCC2E04C-0826-A680-032E-125BD19F5FC2}"/>
          </ac:spMkLst>
        </pc:spChg>
        <pc:spChg chg="add mod">
          <ac:chgData name="Bill Hairston" userId="6ef8d197fe1807a5" providerId="LiveId" clId="{90728F1A-042B-8C4F-9D21-2CEB82A7BC25}" dt="2024-01-16T16:01:38.920" v="4590" actId="962"/>
          <ac:spMkLst>
            <pc:docMk/>
            <pc:sldMk cId="2345127374" sldId="315"/>
            <ac:spMk id="8" creationId="{FAF2B848-D725-4354-BE1F-6847BC0DD0DF}"/>
          </ac:spMkLst>
        </pc:spChg>
        <pc:spChg chg="add mod">
          <ac:chgData name="Bill Hairston" userId="6ef8d197fe1807a5" providerId="LiveId" clId="{90728F1A-042B-8C4F-9D21-2CEB82A7BC25}" dt="2024-01-16T16:01:44.038" v="4591" actId="962"/>
          <ac:spMkLst>
            <pc:docMk/>
            <pc:sldMk cId="2345127374" sldId="315"/>
            <ac:spMk id="9" creationId="{52CE327A-4036-E2F1-C312-2A8CBDA84C71}"/>
          </ac:spMkLst>
        </pc:spChg>
        <pc:spChg chg="add mod">
          <ac:chgData name="Bill Hairston" userId="6ef8d197fe1807a5" providerId="LiveId" clId="{90728F1A-042B-8C4F-9D21-2CEB82A7BC25}" dt="2024-01-16T16:01:48.638" v="4592" actId="962"/>
          <ac:spMkLst>
            <pc:docMk/>
            <pc:sldMk cId="2345127374" sldId="315"/>
            <ac:spMk id="10" creationId="{0E4F9937-0AC6-67ED-35EB-37EAA82BA0DE}"/>
          </ac:spMkLst>
        </pc:spChg>
        <pc:spChg chg="add">
          <ac:chgData name="Bill Hairston" userId="6ef8d197fe1807a5" providerId="LiveId" clId="{90728F1A-042B-8C4F-9D21-2CEB82A7BC25}" dt="2024-01-13T22:29:29.713" v="320" actId="26606"/>
          <ac:spMkLst>
            <pc:docMk/>
            <pc:sldMk cId="2345127374" sldId="315"/>
            <ac:spMk id="11" creationId="{131BAD53-4E89-4F62-BBB7-26359763ED39}"/>
          </ac:spMkLst>
        </pc:spChg>
        <pc:spChg chg="add">
          <ac:chgData name="Bill Hairston" userId="6ef8d197fe1807a5" providerId="LiveId" clId="{90728F1A-042B-8C4F-9D21-2CEB82A7BC25}" dt="2024-01-13T22:29:29.713" v="320" actId="26606"/>
          <ac:spMkLst>
            <pc:docMk/>
            <pc:sldMk cId="2345127374" sldId="315"/>
            <ac:spMk id="13" creationId="{62756DA2-40EB-4C6F-B962-5822FFB54FB6}"/>
          </ac:spMkLst>
        </pc:spChg>
        <pc:picChg chg="add mod ord">
          <ac:chgData name="Bill Hairston" userId="6ef8d197fe1807a5" providerId="LiveId" clId="{90728F1A-042B-8C4F-9D21-2CEB82A7BC25}" dt="2024-01-16T16:01:25.070" v="4587" actId="962"/>
          <ac:picMkLst>
            <pc:docMk/>
            <pc:sldMk cId="2345127374" sldId="315"/>
            <ac:picMk id="5" creationId="{77326FC7-F3C6-42A1-502A-86FCF2E0D5AB}"/>
          </ac:picMkLst>
        </pc:picChg>
      </pc:sldChg>
      <pc:sldChg chg="modSp add mod ord modTransition setBg">
        <pc:chgData name="Bill Hairston" userId="6ef8d197fe1807a5" providerId="LiveId" clId="{90728F1A-042B-8C4F-9D21-2CEB82A7BC25}" dt="2024-01-16T17:29:45.208" v="4746"/>
        <pc:sldMkLst>
          <pc:docMk/>
          <pc:sldMk cId="908849203" sldId="316"/>
        </pc:sldMkLst>
        <pc:spChg chg="mod">
          <ac:chgData name="Bill Hairston" userId="6ef8d197fe1807a5" providerId="LiveId" clId="{90728F1A-042B-8C4F-9D21-2CEB82A7BC25}" dt="2024-01-16T15:42:48.962" v="4194" actId="14100"/>
          <ac:spMkLst>
            <pc:docMk/>
            <pc:sldMk cId="908849203" sldId="316"/>
            <ac:spMk id="2" creationId="{BDA411C6-81F2-D671-18DB-BFB431384C9F}"/>
          </ac:spMkLst>
        </pc:spChg>
        <pc:spChg chg="mod">
          <ac:chgData name="Bill Hairston" userId="6ef8d197fe1807a5" providerId="LiveId" clId="{90728F1A-042B-8C4F-9D21-2CEB82A7BC25}" dt="2024-01-15T21:36:39.821" v="4029" actId="13926"/>
          <ac:spMkLst>
            <pc:docMk/>
            <pc:sldMk cId="908849203" sldId="316"/>
            <ac:spMk id="3" creationId="{107A6A15-8C79-9CD7-4931-1D316B324AB0}"/>
          </ac:spMkLst>
        </pc:spChg>
      </pc:sldChg>
      <pc:sldChg chg="delSp add del setBg delDesignElem">
        <pc:chgData name="Bill Hairston" userId="6ef8d197fe1807a5" providerId="LiveId" clId="{90728F1A-042B-8C4F-9D21-2CEB82A7BC25}" dt="2024-01-15T20:08:20.090" v="3100" actId="2696"/>
        <pc:sldMkLst>
          <pc:docMk/>
          <pc:sldMk cId="2512809593" sldId="316"/>
        </pc:sldMkLst>
        <pc:spChg chg="del">
          <ac:chgData name="Bill Hairston" userId="6ef8d197fe1807a5" providerId="LiveId" clId="{90728F1A-042B-8C4F-9D21-2CEB82A7BC25}" dt="2024-01-15T20:08:14.184" v="3099"/>
          <ac:spMkLst>
            <pc:docMk/>
            <pc:sldMk cId="2512809593" sldId="316"/>
            <ac:spMk id="9" creationId="{E35A04CF-97D4-4FF7-B359-C546B1F62E54}"/>
          </ac:spMkLst>
        </pc:spChg>
        <pc:spChg chg="del">
          <ac:chgData name="Bill Hairston" userId="6ef8d197fe1807a5" providerId="LiveId" clId="{90728F1A-042B-8C4F-9D21-2CEB82A7BC25}" dt="2024-01-15T20:08:14.184" v="3099"/>
          <ac:spMkLst>
            <pc:docMk/>
            <pc:sldMk cId="2512809593" sldId="316"/>
            <ac:spMk id="11" creationId="{1DE7243B-5109-444B-8FAF-7437C66BC0E9}"/>
          </ac:spMkLst>
        </pc:spChg>
        <pc:spChg chg="del">
          <ac:chgData name="Bill Hairston" userId="6ef8d197fe1807a5" providerId="LiveId" clId="{90728F1A-042B-8C4F-9D21-2CEB82A7BC25}" dt="2024-01-15T20:08:14.184" v="3099"/>
          <ac:spMkLst>
            <pc:docMk/>
            <pc:sldMk cId="2512809593" sldId="316"/>
            <ac:spMk id="13" creationId="{4C5D6221-DA7B-4611-AA26-7D8E349FDE96}"/>
          </ac:spMkLst>
        </pc:spChg>
      </pc:sldChg>
      <pc:sldChg chg="delSp add del setBg delDesignElem">
        <pc:chgData name="Bill Hairston" userId="6ef8d197fe1807a5" providerId="LiveId" clId="{90728F1A-042B-8C4F-9D21-2CEB82A7BC25}" dt="2024-01-15T20:08:07.537" v="3097" actId="2696"/>
        <pc:sldMkLst>
          <pc:docMk/>
          <pc:sldMk cId="3558398617" sldId="316"/>
        </pc:sldMkLst>
        <pc:spChg chg="del">
          <ac:chgData name="Bill Hairston" userId="6ef8d197fe1807a5" providerId="LiveId" clId="{90728F1A-042B-8C4F-9D21-2CEB82A7BC25}" dt="2024-01-15T20:07:58.307" v="3096"/>
          <ac:spMkLst>
            <pc:docMk/>
            <pc:sldMk cId="3558398617" sldId="316"/>
            <ac:spMk id="9" creationId="{E35A04CF-97D4-4FF7-B359-C546B1F62E54}"/>
          </ac:spMkLst>
        </pc:spChg>
        <pc:spChg chg="del">
          <ac:chgData name="Bill Hairston" userId="6ef8d197fe1807a5" providerId="LiveId" clId="{90728F1A-042B-8C4F-9D21-2CEB82A7BC25}" dt="2024-01-15T20:07:58.307" v="3096"/>
          <ac:spMkLst>
            <pc:docMk/>
            <pc:sldMk cId="3558398617" sldId="316"/>
            <ac:spMk id="11" creationId="{1DE7243B-5109-444B-8FAF-7437C66BC0E9}"/>
          </ac:spMkLst>
        </pc:spChg>
        <pc:spChg chg="del">
          <ac:chgData name="Bill Hairston" userId="6ef8d197fe1807a5" providerId="LiveId" clId="{90728F1A-042B-8C4F-9D21-2CEB82A7BC25}" dt="2024-01-15T20:07:58.307" v="3096"/>
          <ac:spMkLst>
            <pc:docMk/>
            <pc:sldMk cId="3558398617" sldId="316"/>
            <ac:spMk id="13" creationId="{4C5D6221-DA7B-4611-AA26-7D8E349FDE96}"/>
          </ac:spMkLst>
        </pc:spChg>
      </pc:sldChg>
      <pc:sldMasterChg chg="modTransition setBg modSldLayout">
        <pc:chgData name="Bill Hairston" userId="6ef8d197fe1807a5" providerId="LiveId" clId="{90728F1A-042B-8C4F-9D21-2CEB82A7BC25}" dt="2024-01-16T17:29:45.208" v="4746"/>
        <pc:sldMasterMkLst>
          <pc:docMk/>
          <pc:sldMasterMk cId="1377094412" sldId="2147483648"/>
        </pc:sldMasterMkLst>
        <pc:sldLayoutChg chg="modTransition setBg">
          <pc:chgData name="Bill Hairston" userId="6ef8d197fe1807a5" providerId="LiveId" clId="{90728F1A-042B-8C4F-9D21-2CEB82A7BC25}" dt="2024-01-16T17:29:45.208" v="4746"/>
          <pc:sldLayoutMkLst>
            <pc:docMk/>
            <pc:sldMasterMk cId="1377094412" sldId="2147483648"/>
            <pc:sldLayoutMk cId="901540880" sldId="2147483649"/>
          </pc:sldLayoutMkLst>
        </pc:sldLayoutChg>
        <pc:sldLayoutChg chg="modTransition setBg">
          <pc:chgData name="Bill Hairston" userId="6ef8d197fe1807a5" providerId="LiveId" clId="{90728F1A-042B-8C4F-9D21-2CEB82A7BC25}" dt="2024-01-16T17:29:45.208" v="4746"/>
          <pc:sldLayoutMkLst>
            <pc:docMk/>
            <pc:sldMasterMk cId="1377094412" sldId="2147483648"/>
            <pc:sldLayoutMk cId="2343122769" sldId="2147483650"/>
          </pc:sldLayoutMkLst>
        </pc:sldLayoutChg>
        <pc:sldLayoutChg chg="modTransition setBg">
          <pc:chgData name="Bill Hairston" userId="6ef8d197fe1807a5" providerId="LiveId" clId="{90728F1A-042B-8C4F-9D21-2CEB82A7BC25}" dt="2024-01-16T17:29:45.208" v="4746"/>
          <pc:sldLayoutMkLst>
            <pc:docMk/>
            <pc:sldMasterMk cId="1377094412" sldId="2147483648"/>
            <pc:sldLayoutMk cId="3148521426" sldId="2147483651"/>
          </pc:sldLayoutMkLst>
        </pc:sldLayoutChg>
        <pc:sldLayoutChg chg="modTransition setBg">
          <pc:chgData name="Bill Hairston" userId="6ef8d197fe1807a5" providerId="LiveId" clId="{90728F1A-042B-8C4F-9D21-2CEB82A7BC25}" dt="2024-01-16T17:29:45.208" v="4746"/>
          <pc:sldLayoutMkLst>
            <pc:docMk/>
            <pc:sldMasterMk cId="1377094412" sldId="2147483648"/>
            <pc:sldLayoutMk cId="2835624764" sldId="2147483652"/>
          </pc:sldLayoutMkLst>
        </pc:sldLayoutChg>
        <pc:sldLayoutChg chg="modTransition setBg">
          <pc:chgData name="Bill Hairston" userId="6ef8d197fe1807a5" providerId="LiveId" clId="{90728F1A-042B-8C4F-9D21-2CEB82A7BC25}" dt="2024-01-16T17:29:45.208" v="4746"/>
          <pc:sldLayoutMkLst>
            <pc:docMk/>
            <pc:sldMasterMk cId="1377094412" sldId="2147483648"/>
            <pc:sldLayoutMk cId="1839600855" sldId="2147483653"/>
          </pc:sldLayoutMkLst>
        </pc:sldLayoutChg>
        <pc:sldLayoutChg chg="modTransition setBg">
          <pc:chgData name="Bill Hairston" userId="6ef8d197fe1807a5" providerId="LiveId" clId="{90728F1A-042B-8C4F-9D21-2CEB82A7BC25}" dt="2024-01-16T17:29:45.208" v="4746"/>
          <pc:sldLayoutMkLst>
            <pc:docMk/>
            <pc:sldMasterMk cId="1377094412" sldId="2147483648"/>
            <pc:sldLayoutMk cId="2601610375" sldId="2147483654"/>
          </pc:sldLayoutMkLst>
        </pc:sldLayoutChg>
        <pc:sldLayoutChg chg="modTransition setBg">
          <pc:chgData name="Bill Hairston" userId="6ef8d197fe1807a5" providerId="LiveId" clId="{90728F1A-042B-8C4F-9D21-2CEB82A7BC25}" dt="2024-01-16T17:29:45.208" v="4746"/>
          <pc:sldLayoutMkLst>
            <pc:docMk/>
            <pc:sldMasterMk cId="1377094412" sldId="2147483648"/>
            <pc:sldLayoutMk cId="4005727595" sldId="2147483655"/>
          </pc:sldLayoutMkLst>
        </pc:sldLayoutChg>
        <pc:sldLayoutChg chg="modTransition setBg">
          <pc:chgData name="Bill Hairston" userId="6ef8d197fe1807a5" providerId="LiveId" clId="{90728F1A-042B-8C4F-9D21-2CEB82A7BC25}" dt="2024-01-16T17:29:45.208" v="4746"/>
          <pc:sldLayoutMkLst>
            <pc:docMk/>
            <pc:sldMasterMk cId="1377094412" sldId="2147483648"/>
            <pc:sldLayoutMk cId="1098700667" sldId="2147483656"/>
          </pc:sldLayoutMkLst>
        </pc:sldLayoutChg>
        <pc:sldLayoutChg chg="modTransition setBg">
          <pc:chgData name="Bill Hairston" userId="6ef8d197fe1807a5" providerId="LiveId" clId="{90728F1A-042B-8C4F-9D21-2CEB82A7BC25}" dt="2024-01-16T17:29:45.208" v="4746"/>
          <pc:sldLayoutMkLst>
            <pc:docMk/>
            <pc:sldMasterMk cId="1377094412" sldId="2147483648"/>
            <pc:sldLayoutMk cId="2100488369" sldId="2147483657"/>
          </pc:sldLayoutMkLst>
        </pc:sldLayoutChg>
        <pc:sldLayoutChg chg="modTransition setBg">
          <pc:chgData name="Bill Hairston" userId="6ef8d197fe1807a5" providerId="LiveId" clId="{90728F1A-042B-8C4F-9D21-2CEB82A7BC25}" dt="2024-01-16T17:29:45.208" v="4746"/>
          <pc:sldLayoutMkLst>
            <pc:docMk/>
            <pc:sldMasterMk cId="1377094412" sldId="2147483648"/>
            <pc:sldLayoutMk cId="3090398582" sldId="2147483658"/>
          </pc:sldLayoutMkLst>
        </pc:sldLayoutChg>
        <pc:sldLayoutChg chg="modTransition setBg">
          <pc:chgData name="Bill Hairston" userId="6ef8d197fe1807a5" providerId="LiveId" clId="{90728F1A-042B-8C4F-9D21-2CEB82A7BC25}" dt="2024-01-16T17:29:45.208" v="4746"/>
          <pc:sldLayoutMkLst>
            <pc:docMk/>
            <pc:sldMasterMk cId="1377094412" sldId="2147483648"/>
            <pc:sldLayoutMk cId="3636406297"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39DD68-CD29-774F-B74F-139AE265EAD3}" type="datetimeFigureOut">
              <a:rPr lang="en-US" smtClean="0"/>
              <a:t>3/5/24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0A175E-053F-F447-A6F4-47D5E8A73621}" type="slidenum">
              <a:rPr lang="en-US" smtClean="0"/>
              <a:t>‹#›</a:t>
            </a:fld>
            <a:endParaRPr lang="en-US"/>
          </a:p>
        </p:txBody>
      </p:sp>
    </p:spTree>
    <p:extLst>
      <p:ext uri="{BB962C8B-B14F-4D97-AF65-F5344CB8AC3E}">
        <p14:creationId xmlns:p14="http://schemas.microsoft.com/office/powerpoint/2010/main" val="3895058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1143000"/>
            <a:ext cx="5486400" cy="3086100"/>
          </a:xfrm>
        </p:spPr>
      </p:sp>
      <p:sp>
        <p:nvSpPr>
          <p:cNvPr id="3" name="Notes Placeholder 2"/>
          <p:cNvSpPr>
            <a:spLocks noGrp="1"/>
          </p:cNvSpPr>
          <p:nvPr>
            <p:ph type="body" idx="1"/>
          </p:nvPr>
        </p:nvSpPr>
        <p:spPr/>
        <p:txBody>
          <a:bodyPr/>
          <a:lstStyle/>
          <a:p>
            <a:r>
              <a:rPr lang="en-US" sz="1600" dirty="0"/>
              <a:t>QR CODE is for webpage containing Slides in PDF and PowerPoint format along with links to important information</a:t>
            </a:r>
          </a:p>
        </p:txBody>
      </p:sp>
      <p:sp>
        <p:nvSpPr>
          <p:cNvPr id="4" name="Slide Number Placeholder 3"/>
          <p:cNvSpPr>
            <a:spLocks noGrp="1"/>
          </p:cNvSpPr>
          <p:nvPr>
            <p:ph type="sldNum" sz="quarter" idx="5"/>
          </p:nvPr>
        </p:nvSpPr>
        <p:spPr/>
        <p:txBody>
          <a:bodyPr/>
          <a:lstStyle/>
          <a:p>
            <a:fld id="{AF0A175E-053F-F447-A6F4-47D5E8A73621}" type="slidenum">
              <a:rPr lang="en-US" smtClean="0"/>
              <a:t>1</a:t>
            </a:fld>
            <a:endParaRPr lang="en-US"/>
          </a:p>
        </p:txBody>
      </p:sp>
    </p:spTree>
    <p:extLst>
      <p:ext uri="{BB962C8B-B14F-4D97-AF65-F5344CB8AC3E}">
        <p14:creationId xmlns:p14="http://schemas.microsoft.com/office/powerpoint/2010/main" val="288303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highlight>
                  <a:srgbClr val="FFFF00"/>
                </a:highlight>
              </a:rPr>
              <a:t>Any Change</a:t>
            </a:r>
          </a:p>
          <a:p>
            <a:r>
              <a:rPr lang="en-US" sz="2000" dirty="0"/>
              <a:t>- DL renewal</a:t>
            </a:r>
          </a:p>
          <a:p>
            <a:r>
              <a:rPr lang="en-US" sz="2000" dirty="0"/>
              <a:t>- passport renewal</a:t>
            </a:r>
          </a:p>
          <a:p>
            <a:r>
              <a:rPr lang="en-US" sz="2000" dirty="0"/>
              <a:t>- address change</a:t>
            </a:r>
          </a:p>
          <a:p>
            <a:r>
              <a:rPr lang="en-US" sz="2000" dirty="0"/>
              <a:t>- new senior officer hire</a:t>
            </a:r>
          </a:p>
          <a:p>
            <a:r>
              <a:rPr lang="en-US" sz="2000" dirty="0"/>
              <a:t>- new board member</a:t>
            </a:r>
          </a:p>
          <a:p>
            <a:r>
              <a:rPr lang="en-US" sz="2000" dirty="0"/>
              <a:t>- death</a:t>
            </a:r>
          </a:p>
          <a:p>
            <a:r>
              <a:rPr lang="en-US" sz="2000" dirty="0"/>
              <a:t>- marriage and name change</a:t>
            </a:r>
          </a:p>
          <a:p>
            <a:r>
              <a:rPr lang="en-US" sz="2000" dirty="0"/>
              <a:t>- gender identity change reflected on DL</a:t>
            </a:r>
          </a:p>
          <a:p>
            <a:r>
              <a:rPr lang="en-US" sz="2000" dirty="0">
                <a:highlight>
                  <a:srgbClr val="FFFF00"/>
                </a:highlight>
              </a:rPr>
              <a:t>- what happens if DL revoked due to DUIs</a:t>
            </a:r>
          </a:p>
        </p:txBody>
      </p:sp>
      <p:sp>
        <p:nvSpPr>
          <p:cNvPr id="4" name="Slide Number Placeholder 3"/>
          <p:cNvSpPr>
            <a:spLocks noGrp="1"/>
          </p:cNvSpPr>
          <p:nvPr>
            <p:ph type="sldNum" sz="quarter" idx="5"/>
          </p:nvPr>
        </p:nvSpPr>
        <p:spPr/>
        <p:txBody>
          <a:bodyPr/>
          <a:lstStyle/>
          <a:p>
            <a:fld id="{AF0A175E-053F-F447-A6F4-47D5E8A73621}" type="slidenum">
              <a:rPr lang="en-US" smtClean="0"/>
              <a:t>10</a:t>
            </a:fld>
            <a:endParaRPr lang="en-US"/>
          </a:p>
        </p:txBody>
      </p:sp>
    </p:spTree>
    <p:extLst>
      <p:ext uri="{BB962C8B-B14F-4D97-AF65-F5344CB8AC3E}">
        <p14:creationId xmlns:p14="http://schemas.microsoft.com/office/powerpoint/2010/main" val="2110405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a:p>
            <a:r>
              <a:rPr lang="en-US" sz="2000" dirty="0"/>
              <a:t>Remember name on IRS tax return is a DBA name if not legal entity name</a:t>
            </a:r>
          </a:p>
        </p:txBody>
      </p:sp>
      <p:sp>
        <p:nvSpPr>
          <p:cNvPr id="4" name="Slide Number Placeholder 3"/>
          <p:cNvSpPr>
            <a:spLocks noGrp="1"/>
          </p:cNvSpPr>
          <p:nvPr>
            <p:ph type="sldNum" sz="quarter" idx="5"/>
          </p:nvPr>
        </p:nvSpPr>
        <p:spPr/>
        <p:txBody>
          <a:bodyPr/>
          <a:lstStyle/>
          <a:p>
            <a:fld id="{AF0A175E-053F-F447-A6F4-47D5E8A73621}" type="slidenum">
              <a:rPr lang="en-US" smtClean="0"/>
              <a:t>11</a:t>
            </a:fld>
            <a:endParaRPr lang="en-US"/>
          </a:p>
        </p:txBody>
      </p:sp>
    </p:spTree>
    <p:extLst>
      <p:ext uri="{BB962C8B-B14F-4D97-AF65-F5344CB8AC3E}">
        <p14:creationId xmlns:p14="http://schemas.microsoft.com/office/powerpoint/2010/main" val="1363469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sz="2000" dirty="0"/>
              <a:t>Check the box if exempt</a:t>
            </a:r>
          </a:p>
        </p:txBody>
      </p:sp>
      <p:sp>
        <p:nvSpPr>
          <p:cNvPr id="4" name="Slide Number Placeholder 3"/>
          <p:cNvSpPr>
            <a:spLocks noGrp="1"/>
          </p:cNvSpPr>
          <p:nvPr>
            <p:ph type="sldNum" sz="quarter" idx="5"/>
          </p:nvPr>
        </p:nvSpPr>
        <p:spPr/>
        <p:txBody>
          <a:bodyPr/>
          <a:lstStyle/>
          <a:p>
            <a:fld id="{AF0A175E-053F-F447-A6F4-47D5E8A73621}" type="slidenum">
              <a:rPr lang="en-US" smtClean="0"/>
              <a:t>12</a:t>
            </a:fld>
            <a:endParaRPr lang="en-US"/>
          </a:p>
        </p:txBody>
      </p:sp>
    </p:spTree>
    <p:extLst>
      <p:ext uri="{BB962C8B-B14F-4D97-AF65-F5344CB8AC3E}">
        <p14:creationId xmlns:p14="http://schemas.microsoft.com/office/powerpoint/2010/main" val="2394064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0A175E-053F-F447-A6F4-47D5E8A73621}" type="slidenum">
              <a:rPr lang="en-US" smtClean="0"/>
              <a:t>13</a:t>
            </a:fld>
            <a:endParaRPr lang="en-US"/>
          </a:p>
        </p:txBody>
      </p:sp>
    </p:spTree>
    <p:extLst>
      <p:ext uri="{BB962C8B-B14F-4D97-AF65-F5344CB8AC3E}">
        <p14:creationId xmlns:p14="http://schemas.microsoft.com/office/powerpoint/2010/main" val="2838408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endParaRPr lang="en-US" sz="1600" b="1" dirty="0">
              <a:latin typeface="+mj-lt"/>
              <a:ea typeface="+mj-ea"/>
              <a:cs typeface="+mj-cs"/>
            </a:endParaRPr>
          </a:p>
          <a:p>
            <a:pPr>
              <a:spcBef>
                <a:spcPts val="600"/>
              </a:spcBef>
              <a:spcAft>
                <a:spcPts val="600"/>
              </a:spcAft>
            </a:pPr>
            <a:r>
              <a:rPr lang="en-US" sz="1600" b="1" dirty="0">
                <a:latin typeface="+mj-lt"/>
                <a:ea typeface="+mj-ea"/>
                <a:cs typeface="+mj-cs"/>
              </a:rPr>
              <a:t>D</a:t>
            </a:r>
            <a:r>
              <a:rPr lang="en-US" sz="1600" b="1" kern="1200" dirty="0">
                <a:latin typeface="+mj-lt"/>
                <a:ea typeface="+mj-ea"/>
                <a:cs typeface="+mj-cs"/>
              </a:rPr>
              <a:t>irect or Indirect Control</a:t>
            </a:r>
          </a:p>
          <a:p>
            <a:pPr marL="355600" indent="-355600">
              <a:lnSpc>
                <a:spcPct val="100000"/>
              </a:lnSpc>
              <a:spcBef>
                <a:spcPts val="600"/>
              </a:spcBef>
              <a:spcAft>
                <a:spcPts val="600"/>
              </a:spcAft>
              <a:buFont typeface="Wingdings" pitchFamily="2" charset="2"/>
              <a:buChar char="ü"/>
            </a:pPr>
            <a:r>
              <a:rPr lang="en-US" sz="1600" dirty="0">
                <a:effectLst/>
              </a:rPr>
              <a:t>Board representation</a:t>
            </a:r>
          </a:p>
          <a:p>
            <a:pPr marL="355600" indent="-355600">
              <a:lnSpc>
                <a:spcPct val="100000"/>
              </a:lnSpc>
              <a:spcBef>
                <a:spcPts val="600"/>
              </a:spcBef>
              <a:spcAft>
                <a:spcPts val="600"/>
              </a:spcAft>
              <a:buFont typeface="Wingdings" pitchFamily="2" charset="2"/>
              <a:buChar char="ü"/>
            </a:pPr>
            <a:r>
              <a:rPr lang="en-US" sz="1600" dirty="0">
                <a:effectLst/>
              </a:rPr>
              <a:t>Ownership or control of voting shares</a:t>
            </a:r>
          </a:p>
          <a:p>
            <a:pPr marL="355600" indent="-355600">
              <a:lnSpc>
                <a:spcPct val="100000"/>
              </a:lnSpc>
              <a:spcBef>
                <a:spcPts val="600"/>
              </a:spcBef>
              <a:spcAft>
                <a:spcPts val="600"/>
              </a:spcAft>
              <a:buFont typeface="Wingdings" pitchFamily="2" charset="2"/>
              <a:buChar char="ü"/>
            </a:pPr>
            <a:r>
              <a:rPr lang="en-US" sz="1600" dirty="0">
                <a:effectLst/>
              </a:rPr>
              <a:t>Rights associated with any financing arrangement or interest in a company</a:t>
            </a:r>
          </a:p>
          <a:p>
            <a:pPr marL="355600" indent="-355600">
              <a:lnSpc>
                <a:spcPct val="100000"/>
              </a:lnSpc>
              <a:spcBef>
                <a:spcPts val="600"/>
              </a:spcBef>
              <a:spcAft>
                <a:spcPts val="600"/>
              </a:spcAft>
              <a:buFont typeface="Wingdings" pitchFamily="2" charset="2"/>
              <a:buChar char="ü"/>
            </a:pPr>
            <a:r>
              <a:rPr lang="en-US" sz="1600" dirty="0">
                <a:effectLst/>
              </a:rPr>
              <a:t>Through any other contract, arrangement, understanding, relationship</a:t>
            </a:r>
          </a:p>
          <a:p>
            <a:pPr marL="355600" indent="-355600">
              <a:lnSpc>
                <a:spcPct val="100000"/>
              </a:lnSpc>
              <a:spcBef>
                <a:spcPts val="600"/>
              </a:spcBef>
              <a:spcAft>
                <a:spcPts val="600"/>
              </a:spcAft>
              <a:buFont typeface="Wingdings" pitchFamily="2" charset="2"/>
              <a:buChar char="ü"/>
            </a:pPr>
            <a:r>
              <a:rPr lang="en-US" sz="1600" dirty="0">
                <a:effectLst/>
              </a:rPr>
              <a:t>Or </a:t>
            </a:r>
            <a:r>
              <a:rPr lang="en-US" sz="1600" i="1" dirty="0">
                <a:effectLst/>
              </a:rPr>
              <a:t>otherwise!  (</a:t>
            </a:r>
            <a:r>
              <a:rPr lang="en-US" sz="1600" i="1" dirty="0">
                <a:effectLst/>
                <a:highlight>
                  <a:srgbClr val="FFFF00"/>
                </a:highlight>
              </a:rPr>
              <a:t>Trust powers?)</a:t>
            </a:r>
            <a:endParaRPr lang="en-US" sz="1600" dirty="0">
              <a:effectLst/>
              <a:highlight>
                <a:srgbClr val="FFFF00"/>
              </a:highlight>
            </a:endParaRPr>
          </a:p>
          <a:p>
            <a:endParaRPr lang="en-US" dirty="0"/>
          </a:p>
        </p:txBody>
      </p:sp>
      <p:sp>
        <p:nvSpPr>
          <p:cNvPr id="4" name="Slide Number Placeholder 3"/>
          <p:cNvSpPr>
            <a:spLocks noGrp="1"/>
          </p:cNvSpPr>
          <p:nvPr>
            <p:ph type="sldNum" sz="quarter" idx="5"/>
          </p:nvPr>
        </p:nvSpPr>
        <p:spPr/>
        <p:txBody>
          <a:bodyPr/>
          <a:lstStyle/>
          <a:p>
            <a:fld id="{AF0A175E-053F-F447-A6F4-47D5E8A73621}" type="slidenum">
              <a:rPr lang="en-US" smtClean="0"/>
              <a:t>14</a:t>
            </a:fld>
            <a:endParaRPr lang="en-US"/>
          </a:p>
        </p:txBody>
      </p:sp>
    </p:spTree>
    <p:extLst>
      <p:ext uri="{BB962C8B-B14F-4D97-AF65-F5344CB8AC3E}">
        <p14:creationId xmlns:p14="http://schemas.microsoft.com/office/powerpoint/2010/main" val="1075818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highlight>
                  <a:srgbClr val="FFFF00"/>
                </a:highlight>
              </a:rPr>
              <a:t>First Line = Corporation, second line = LLC, and Third Line is CATCH ALL</a:t>
            </a:r>
          </a:p>
          <a:p>
            <a:endParaRPr lang="en-US" sz="1400" dirty="0">
              <a:highlight>
                <a:srgbClr val="FFFF00"/>
              </a:highlight>
            </a:endParaRPr>
          </a:p>
          <a:p>
            <a:r>
              <a:rPr lang="en-US" sz="1400" dirty="0">
                <a:highlight>
                  <a:srgbClr val="FFFF00"/>
                </a:highlight>
              </a:rPr>
              <a:t>Senior Officer: </a:t>
            </a:r>
          </a:p>
          <a:p>
            <a:r>
              <a:rPr lang="en-US" sz="1400" dirty="0"/>
              <a:t>One holding the position of or exercising the authority of a </a:t>
            </a:r>
          </a:p>
          <a:p>
            <a:pPr marL="228600" indent="-228600">
              <a:buAutoNum type="arabicParenR"/>
            </a:pPr>
            <a:r>
              <a:rPr lang="en-US" sz="1400" dirty="0"/>
              <a:t>President</a:t>
            </a:r>
          </a:p>
          <a:p>
            <a:pPr marL="228600" indent="-228600">
              <a:buAutoNum type="arabicParenR"/>
            </a:pPr>
            <a:r>
              <a:rPr lang="en-US" sz="1400" dirty="0"/>
              <a:t>CFO</a:t>
            </a:r>
          </a:p>
          <a:p>
            <a:pPr marL="228600" indent="-228600">
              <a:buAutoNum type="arabicParenR"/>
            </a:pPr>
            <a:r>
              <a:rPr lang="en-US" sz="1400" dirty="0"/>
              <a:t>General Counsel</a:t>
            </a:r>
          </a:p>
          <a:p>
            <a:pPr marL="228600" indent="-228600">
              <a:buAutoNum type="arabicParenR"/>
            </a:pPr>
            <a:r>
              <a:rPr lang="en-US" sz="1400" dirty="0"/>
              <a:t>CEO</a:t>
            </a:r>
          </a:p>
          <a:p>
            <a:pPr marL="228600" indent="-228600">
              <a:buAutoNum type="arabicParenR"/>
            </a:pPr>
            <a:r>
              <a:rPr lang="en-US" sz="1400" dirty="0"/>
              <a:t>COO</a:t>
            </a:r>
          </a:p>
          <a:p>
            <a:pPr marL="228600" indent="-228600">
              <a:buAutoNum type="arabicParenR"/>
            </a:pPr>
            <a:r>
              <a:rPr lang="en-US" sz="1400" dirty="0"/>
              <a:t>“or any other officer regardless of official title who performs a similar function as these officers”</a:t>
            </a:r>
          </a:p>
          <a:p>
            <a:pPr marL="228600" indent="-228600">
              <a:buAutoNum type="arabicParenR"/>
            </a:pPr>
            <a:endParaRPr lang="en-US" sz="1400" dirty="0"/>
          </a:p>
          <a:p>
            <a:r>
              <a:rPr lang="en-US" sz="1400" dirty="0"/>
              <a:t>Senior Officer concept although not using LLC terminology applies to LLC</a:t>
            </a:r>
          </a:p>
          <a:p>
            <a:endParaRPr lang="en-US" sz="1400" dirty="0"/>
          </a:p>
          <a:p>
            <a:r>
              <a:rPr lang="en-US" sz="1400" dirty="0"/>
              <a:t>Important Decision Maker</a:t>
            </a:r>
          </a:p>
          <a:p>
            <a:endParaRPr lang="en-US" sz="1400" dirty="0"/>
          </a:p>
          <a:p>
            <a:r>
              <a:rPr lang="en-US" sz="1400" dirty="0"/>
              <a:t>Mere employee exception to come</a:t>
            </a:r>
          </a:p>
          <a:p>
            <a:endParaRPr lang="en-US" sz="1400" dirty="0"/>
          </a:p>
          <a:p>
            <a:r>
              <a:rPr lang="en-US" sz="1400" dirty="0"/>
              <a:t>Trust Protector/Advisor???</a:t>
            </a:r>
          </a:p>
        </p:txBody>
      </p:sp>
      <p:sp>
        <p:nvSpPr>
          <p:cNvPr id="4" name="Slide Number Placeholder 3"/>
          <p:cNvSpPr>
            <a:spLocks noGrp="1"/>
          </p:cNvSpPr>
          <p:nvPr>
            <p:ph type="sldNum" sz="quarter" idx="5"/>
          </p:nvPr>
        </p:nvSpPr>
        <p:spPr/>
        <p:txBody>
          <a:bodyPr/>
          <a:lstStyle/>
          <a:p>
            <a:fld id="{AF0A175E-053F-F447-A6F4-47D5E8A73621}" type="slidenum">
              <a:rPr lang="en-US" smtClean="0"/>
              <a:t>15</a:t>
            </a:fld>
            <a:endParaRPr lang="en-US"/>
          </a:p>
        </p:txBody>
      </p:sp>
    </p:spTree>
    <p:extLst>
      <p:ext uri="{BB962C8B-B14F-4D97-AF65-F5344CB8AC3E}">
        <p14:creationId xmlns:p14="http://schemas.microsoft.com/office/powerpoint/2010/main" val="11595982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highlight>
                  <a:srgbClr val="FFFF00"/>
                </a:highlight>
              </a:rPr>
              <a:t>First block = Corporation, </a:t>
            </a:r>
          </a:p>
          <a:p>
            <a:r>
              <a:rPr lang="en-US" sz="1200" dirty="0">
                <a:highlight>
                  <a:srgbClr val="FFFF00"/>
                </a:highlight>
              </a:rPr>
              <a:t>second block = LLC</a:t>
            </a:r>
          </a:p>
          <a:p>
            <a:r>
              <a:rPr lang="en-US" dirty="0">
                <a:highlight>
                  <a:srgbClr val="FFFF00"/>
                </a:highlight>
              </a:rPr>
              <a:t>Third block – possible future interest</a:t>
            </a:r>
          </a:p>
          <a:p>
            <a:r>
              <a:rPr lang="en-US" sz="1200" dirty="0">
                <a:highlight>
                  <a:srgbClr val="FFFF00"/>
                </a:highlight>
              </a:rPr>
              <a:t>Fourth Block is CATCH ALL</a:t>
            </a:r>
          </a:p>
          <a:p>
            <a:endParaRPr lang="en-US" dirty="0"/>
          </a:p>
          <a:p>
            <a:r>
              <a:rPr lang="en-US" sz="1200" b="1" dirty="0"/>
              <a:t>Trusts, Convertible Debt, Purchase Options, Puts, Calls</a:t>
            </a:r>
          </a:p>
          <a:p>
            <a:endParaRPr lang="en-US" sz="1200" b="1" dirty="0"/>
          </a:p>
          <a:p>
            <a:r>
              <a:rPr lang="en-US" sz="1200" dirty="0">
                <a:effectLst/>
              </a:rPr>
              <a:t>Assume immediate exercise of all options and other equity conversion rights, and then determine who has 25% or more of combined “equity voting power” </a:t>
            </a:r>
          </a:p>
          <a:p>
            <a:r>
              <a:rPr lang="en-US" sz="1200" dirty="0">
                <a:effectLst/>
              </a:rPr>
              <a:t>--but no provision made for situations where voting rights are limited to certain events</a:t>
            </a:r>
          </a:p>
          <a:p>
            <a:r>
              <a:rPr lang="en-US" sz="1200" dirty="0">
                <a:effectLst/>
              </a:rPr>
              <a:t>• If capital and profits interests involved, 25% of all capital and profits interests</a:t>
            </a:r>
          </a:p>
          <a:p>
            <a:r>
              <a:rPr lang="en-US" sz="1200" dirty="0">
                <a:effectLst/>
              </a:rPr>
              <a:t>• Or </a:t>
            </a:r>
            <a:r>
              <a:rPr lang="en-US" sz="1200" i="1" dirty="0">
                <a:effectLst/>
              </a:rPr>
              <a:t>if greater</a:t>
            </a:r>
            <a:r>
              <a:rPr lang="en-US" sz="1200" dirty="0">
                <a:effectLst/>
              </a:rPr>
              <a:t>, 25% of all value of equity, assuming all exercises/conversions</a:t>
            </a:r>
          </a:p>
          <a:p>
            <a:r>
              <a:rPr lang="en-US" sz="1200" dirty="0">
                <a:effectLst/>
              </a:rPr>
              <a:t>• Or </a:t>
            </a:r>
            <a:r>
              <a:rPr lang="en-US" sz="1200" i="1" dirty="0">
                <a:effectLst/>
              </a:rPr>
              <a:t>if neither of the above is calculable</a:t>
            </a:r>
            <a:r>
              <a:rPr lang="en-US" sz="1200" dirty="0">
                <a:effectLst/>
              </a:rPr>
              <a:t>, 25% of any class of equity</a:t>
            </a:r>
          </a:p>
          <a:p>
            <a:endParaRPr lang="en-US" dirty="0"/>
          </a:p>
        </p:txBody>
      </p:sp>
      <p:sp>
        <p:nvSpPr>
          <p:cNvPr id="4" name="Slide Number Placeholder 3"/>
          <p:cNvSpPr>
            <a:spLocks noGrp="1"/>
          </p:cNvSpPr>
          <p:nvPr>
            <p:ph type="sldNum" sz="quarter" idx="5"/>
          </p:nvPr>
        </p:nvSpPr>
        <p:spPr/>
        <p:txBody>
          <a:bodyPr/>
          <a:lstStyle/>
          <a:p>
            <a:fld id="{AF0A175E-053F-F447-A6F4-47D5E8A73621}" type="slidenum">
              <a:rPr lang="en-US" smtClean="0"/>
              <a:t>16</a:t>
            </a:fld>
            <a:endParaRPr lang="en-US"/>
          </a:p>
        </p:txBody>
      </p:sp>
    </p:spTree>
    <p:extLst>
      <p:ext uri="{BB962C8B-B14F-4D97-AF65-F5344CB8AC3E}">
        <p14:creationId xmlns:p14="http://schemas.microsoft.com/office/powerpoint/2010/main" val="3554908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Individual A, B, C, and F are beneficial owners</a:t>
            </a:r>
          </a:p>
        </p:txBody>
      </p:sp>
      <p:sp>
        <p:nvSpPr>
          <p:cNvPr id="4" name="Slide Number Placeholder 3"/>
          <p:cNvSpPr>
            <a:spLocks noGrp="1"/>
          </p:cNvSpPr>
          <p:nvPr>
            <p:ph type="sldNum" sz="quarter" idx="5"/>
          </p:nvPr>
        </p:nvSpPr>
        <p:spPr/>
        <p:txBody>
          <a:bodyPr/>
          <a:lstStyle/>
          <a:p>
            <a:fld id="{AF0A175E-053F-F447-A6F4-47D5E8A73621}" type="slidenum">
              <a:rPr lang="en-US" smtClean="0"/>
              <a:t>17</a:t>
            </a:fld>
            <a:endParaRPr lang="en-US"/>
          </a:p>
        </p:txBody>
      </p:sp>
    </p:spTree>
    <p:extLst>
      <p:ext uri="{BB962C8B-B14F-4D97-AF65-F5344CB8AC3E}">
        <p14:creationId xmlns:p14="http://schemas.microsoft.com/office/powerpoint/2010/main" val="2541344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a:p>
            <a:endParaRPr lang="en-US" sz="2000" dirty="0"/>
          </a:p>
          <a:p>
            <a:r>
              <a:rPr lang="en-US" sz="2000" dirty="0"/>
              <a:t>Creditors with excess of 25% stock pledge</a:t>
            </a:r>
          </a:p>
          <a:p>
            <a:r>
              <a:rPr lang="en-US" sz="2000" dirty="0"/>
              <a:t>Creditors with proxy</a:t>
            </a:r>
          </a:p>
          <a:p>
            <a:r>
              <a:rPr lang="en-US" sz="2000" dirty="0"/>
              <a:t>Remember CERCLA cases “own or control</a:t>
            </a:r>
            <a:r>
              <a:rPr lang="en-US" sz="2000" dirty="0">
                <a:highlight>
                  <a:srgbClr val="FFFF00"/>
                </a:highlight>
              </a:rPr>
              <a:t>”   - Fleet Factors</a:t>
            </a:r>
          </a:p>
        </p:txBody>
      </p:sp>
      <p:sp>
        <p:nvSpPr>
          <p:cNvPr id="4" name="Slide Number Placeholder 3"/>
          <p:cNvSpPr>
            <a:spLocks noGrp="1"/>
          </p:cNvSpPr>
          <p:nvPr>
            <p:ph type="sldNum" sz="quarter" idx="5"/>
          </p:nvPr>
        </p:nvSpPr>
        <p:spPr/>
        <p:txBody>
          <a:bodyPr/>
          <a:lstStyle/>
          <a:p>
            <a:fld id="{AF0A175E-053F-F447-A6F4-47D5E8A73621}" type="slidenum">
              <a:rPr lang="en-US" smtClean="0"/>
              <a:t>18</a:t>
            </a:fld>
            <a:endParaRPr lang="en-US"/>
          </a:p>
        </p:txBody>
      </p:sp>
    </p:spTree>
    <p:extLst>
      <p:ext uri="{BB962C8B-B14F-4D97-AF65-F5344CB8AC3E}">
        <p14:creationId xmlns:p14="http://schemas.microsoft.com/office/powerpoint/2010/main" val="59931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0A175E-053F-F447-A6F4-47D5E8A73621}" type="slidenum">
              <a:rPr lang="en-US" smtClean="0"/>
              <a:t>19</a:t>
            </a:fld>
            <a:endParaRPr lang="en-US"/>
          </a:p>
        </p:txBody>
      </p:sp>
    </p:spTree>
    <p:extLst>
      <p:ext uri="{BB962C8B-B14F-4D97-AF65-F5344CB8AC3E}">
        <p14:creationId xmlns:p14="http://schemas.microsoft.com/office/powerpoint/2010/main" val="428548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0A175E-053F-F447-A6F4-47D5E8A73621}" type="slidenum">
              <a:rPr lang="en-US" smtClean="0"/>
              <a:t>2</a:t>
            </a:fld>
            <a:endParaRPr lang="en-US"/>
          </a:p>
        </p:txBody>
      </p:sp>
    </p:spTree>
    <p:extLst>
      <p:ext uri="{BB962C8B-B14F-4D97-AF65-F5344CB8AC3E}">
        <p14:creationId xmlns:p14="http://schemas.microsoft.com/office/powerpoint/2010/main" val="1872854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a:p>
            <a:endParaRPr lang="en-US" sz="2000" dirty="0"/>
          </a:p>
          <a:p>
            <a:r>
              <a:rPr lang="en-US" sz="2000" dirty="0"/>
              <a:t>Name of Company never appears on receipt.</a:t>
            </a:r>
          </a:p>
        </p:txBody>
      </p:sp>
      <p:sp>
        <p:nvSpPr>
          <p:cNvPr id="4" name="Slide Number Placeholder 3"/>
          <p:cNvSpPr>
            <a:spLocks noGrp="1"/>
          </p:cNvSpPr>
          <p:nvPr>
            <p:ph type="sldNum" sz="quarter" idx="5"/>
          </p:nvPr>
        </p:nvSpPr>
        <p:spPr/>
        <p:txBody>
          <a:bodyPr/>
          <a:lstStyle/>
          <a:p>
            <a:fld id="{AF0A175E-053F-F447-A6F4-47D5E8A73621}" type="slidenum">
              <a:rPr lang="en-US" smtClean="0"/>
              <a:t>20</a:t>
            </a:fld>
            <a:endParaRPr lang="en-US"/>
          </a:p>
        </p:txBody>
      </p:sp>
    </p:spTree>
    <p:extLst>
      <p:ext uri="{BB962C8B-B14F-4D97-AF65-F5344CB8AC3E}">
        <p14:creationId xmlns:p14="http://schemas.microsoft.com/office/powerpoint/2010/main" val="2550230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sz="2000" dirty="0"/>
          </a:p>
          <a:p>
            <a:r>
              <a:rPr lang="en-US" sz="2000" dirty="0"/>
              <a:t>So that companies do not need to keep up with individual’s changes (DL, Passport, gender identity, </a:t>
            </a:r>
            <a:r>
              <a:rPr lang="en-US" sz="2000" dirty="0" err="1"/>
              <a:t>etc</a:t>
            </a:r>
            <a:r>
              <a:rPr lang="en-US" sz="2000" dirty="0"/>
              <a:t>) use FinCEN ID for person</a:t>
            </a:r>
          </a:p>
          <a:p>
            <a:endParaRPr lang="en-US" sz="2000" dirty="0"/>
          </a:p>
          <a:p>
            <a:r>
              <a:rPr lang="en-US" sz="2000" dirty="0"/>
              <a:t>Regs do not discuss whether you can require individual to obtain (and keep current) FinCEN ID but that might be something to include in documents</a:t>
            </a:r>
          </a:p>
        </p:txBody>
      </p:sp>
      <p:sp>
        <p:nvSpPr>
          <p:cNvPr id="4" name="Slide Number Placeholder 3"/>
          <p:cNvSpPr>
            <a:spLocks noGrp="1"/>
          </p:cNvSpPr>
          <p:nvPr>
            <p:ph type="sldNum" sz="quarter" idx="5"/>
          </p:nvPr>
        </p:nvSpPr>
        <p:spPr/>
        <p:txBody>
          <a:bodyPr/>
          <a:lstStyle/>
          <a:p>
            <a:fld id="{AF0A175E-053F-F447-A6F4-47D5E8A73621}" type="slidenum">
              <a:rPr lang="en-US" smtClean="0"/>
              <a:t>21</a:t>
            </a:fld>
            <a:endParaRPr lang="en-US"/>
          </a:p>
        </p:txBody>
      </p:sp>
    </p:spTree>
    <p:extLst>
      <p:ext uri="{BB962C8B-B14F-4D97-AF65-F5344CB8AC3E}">
        <p14:creationId xmlns:p14="http://schemas.microsoft.com/office/powerpoint/2010/main" val="12447522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sz="2400" dirty="0"/>
          </a:p>
          <a:p>
            <a:r>
              <a:rPr lang="en-US" sz="2400" dirty="0"/>
              <a:t>Name, number and identifying device</a:t>
            </a:r>
          </a:p>
        </p:txBody>
      </p:sp>
      <p:sp>
        <p:nvSpPr>
          <p:cNvPr id="4" name="Slide Number Placeholder 3"/>
          <p:cNvSpPr>
            <a:spLocks noGrp="1"/>
          </p:cNvSpPr>
          <p:nvPr>
            <p:ph type="sldNum" sz="quarter" idx="5"/>
          </p:nvPr>
        </p:nvSpPr>
        <p:spPr/>
        <p:txBody>
          <a:bodyPr/>
          <a:lstStyle/>
          <a:p>
            <a:fld id="{AF0A175E-053F-F447-A6F4-47D5E8A73621}" type="slidenum">
              <a:rPr lang="en-US" smtClean="0"/>
              <a:t>22</a:t>
            </a:fld>
            <a:endParaRPr lang="en-US"/>
          </a:p>
        </p:txBody>
      </p:sp>
    </p:spTree>
    <p:extLst>
      <p:ext uri="{BB962C8B-B14F-4D97-AF65-F5344CB8AC3E}">
        <p14:creationId xmlns:p14="http://schemas.microsoft.com/office/powerpoint/2010/main" val="2521266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effectLst/>
                <a:highlight>
                  <a:srgbClr val="FFFF00"/>
                </a:highlight>
              </a:rPr>
              <a:t>Every “senior officer</a:t>
            </a:r>
            <a:r>
              <a:rPr lang="en-US" sz="2000" dirty="0">
                <a:effectLst/>
              </a:rPr>
              <a:t>” and others who cause the failure will be subject to civil and criminal penalties for late disclosure, nondisclosure, </a:t>
            </a:r>
            <a:r>
              <a:rPr lang="en-US" sz="2000" dirty="0" err="1">
                <a:effectLst/>
              </a:rPr>
              <a:t>misdisclosure</a:t>
            </a:r>
            <a:r>
              <a:rPr lang="en-US" sz="2000" dirty="0">
                <a:effectLst/>
              </a:rPr>
              <a:t>, and failures to update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effectLst/>
              </a:rPr>
              <a:t>Easier to prove violation than underlying crime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effectLst/>
              </a:rPr>
              <a:t>Marijuana and illegal drugs tax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effectLst/>
              </a:rPr>
              <a:t>Must racketeering cases include tax count (and now a CTA count)</a:t>
            </a:r>
          </a:p>
          <a:p>
            <a:endParaRPr lang="en-US" dirty="0"/>
          </a:p>
        </p:txBody>
      </p:sp>
      <p:sp>
        <p:nvSpPr>
          <p:cNvPr id="4" name="Slide Number Placeholder 3"/>
          <p:cNvSpPr>
            <a:spLocks noGrp="1"/>
          </p:cNvSpPr>
          <p:nvPr>
            <p:ph type="sldNum" sz="quarter" idx="5"/>
          </p:nvPr>
        </p:nvSpPr>
        <p:spPr/>
        <p:txBody>
          <a:bodyPr/>
          <a:lstStyle/>
          <a:p>
            <a:fld id="{AF0A175E-053F-F447-A6F4-47D5E8A73621}" type="slidenum">
              <a:rPr lang="en-US" smtClean="0"/>
              <a:t>23</a:t>
            </a:fld>
            <a:endParaRPr lang="en-US" dirty="0"/>
          </a:p>
        </p:txBody>
      </p:sp>
    </p:spTree>
    <p:extLst>
      <p:ext uri="{BB962C8B-B14F-4D97-AF65-F5344CB8AC3E}">
        <p14:creationId xmlns:p14="http://schemas.microsoft.com/office/powerpoint/2010/main" val="1959251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0A175E-053F-F447-A6F4-47D5E8A73621}" type="slidenum">
              <a:rPr lang="en-US" smtClean="0"/>
              <a:t>24</a:t>
            </a:fld>
            <a:endParaRPr lang="en-US"/>
          </a:p>
        </p:txBody>
      </p:sp>
    </p:spTree>
    <p:extLst>
      <p:ext uri="{BB962C8B-B14F-4D97-AF65-F5344CB8AC3E}">
        <p14:creationId xmlns:p14="http://schemas.microsoft.com/office/powerpoint/2010/main" val="42219520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0A175E-053F-F447-A6F4-47D5E8A73621}" type="slidenum">
              <a:rPr lang="en-US" smtClean="0"/>
              <a:t>25</a:t>
            </a:fld>
            <a:endParaRPr lang="en-US"/>
          </a:p>
        </p:txBody>
      </p:sp>
    </p:spTree>
    <p:extLst>
      <p:ext uri="{BB962C8B-B14F-4D97-AF65-F5344CB8AC3E}">
        <p14:creationId xmlns:p14="http://schemas.microsoft.com/office/powerpoint/2010/main" val="25320979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Regs do not discuss whether you can require individual to obtain (and keep current) FinCEN ID but that might be something to include in documents</a:t>
            </a:r>
          </a:p>
          <a:p>
            <a:endParaRPr lang="en-US" dirty="0"/>
          </a:p>
        </p:txBody>
      </p:sp>
      <p:sp>
        <p:nvSpPr>
          <p:cNvPr id="4" name="Slide Number Placeholder 3"/>
          <p:cNvSpPr>
            <a:spLocks noGrp="1"/>
          </p:cNvSpPr>
          <p:nvPr>
            <p:ph type="sldNum" sz="quarter" idx="5"/>
          </p:nvPr>
        </p:nvSpPr>
        <p:spPr/>
        <p:txBody>
          <a:bodyPr/>
          <a:lstStyle/>
          <a:p>
            <a:fld id="{AF0A175E-053F-F447-A6F4-47D5E8A73621}" type="slidenum">
              <a:rPr lang="en-US" smtClean="0"/>
              <a:t>26</a:t>
            </a:fld>
            <a:endParaRPr lang="en-US"/>
          </a:p>
        </p:txBody>
      </p:sp>
    </p:spTree>
    <p:extLst>
      <p:ext uri="{BB962C8B-B14F-4D97-AF65-F5344CB8AC3E}">
        <p14:creationId xmlns:p14="http://schemas.microsoft.com/office/powerpoint/2010/main" val="3163228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Digital Ledger technology</a:t>
            </a:r>
          </a:p>
          <a:p>
            <a:r>
              <a:rPr lang="en-US" sz="2000" dirty="0"/>
              <a:t>Blockchain</a:t>
            </a:r>
          </a:p>
          <a:p>
            <a:endParaRPr lang="en-US" dirty="0"/>
          </a:p>
        </p:txBody>
      </p:sp>
      <p:sp>
        <p:nvSpPr>
          <p:cNvPr id="4" name="Slide Number Placeholder 3"/>
          <p:cNvSpPr>
            <a:spLocks noGrp="1"/>
          </p:cNvSpPr>
          <p:nvPr>
            <p:ph type="sldNum" sz="quarter" idx="5"/>
          </p:nvPr>
        </p:nvSpPr>
        <p:spPr/>
        <p:txBody>
          <a:bodyPr/>
          <a:lstStyle/>
          <a:p>
            <a:fld id="{AF0A175E-053F-F447-A6F4-47D5E8A73621}" type="slidenum">
              <a:rPr lang="en-US" smtClean="0"/>
              <a:t>28</a:t>
            </a:fld>
            <a:endParaRPr lang="en-US"/>
          </a:p>
        </p:txBody>
      </p:sp>
    </p:spTree>
    <p:extLst>
      <p:ext uri="{BB962C8B-B14F-4D97-AF65-F5344CB8AC3E}">
        <p14:creationId xmlns:p14="http://schemas.microsoft.com/office/powerpoint/2010/main" val="38483469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0A175E-053F-F447-A6F4-47D5E8A73621}" type="slidenum">
              <a:rPr lang="en-US" smtClean="0"/>
              <a:t>29</a:t>
            </a:fld>
            <a:endParaRPr lang="en-US"/>
          </a:p>
        </p:txBody>
      </p:sp>
    </p:spTree>
    <p:extLst>
      <p:ext uri="{BB962C8B-B14F-4D97-AF65-F5344CB8AC3E}">
        <p14:creationId xmlns:p14="http://schemas.microsoft.com/office/powerpoint/2010/main" val="17654957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008463-A38F-B14F-920E-1CD36F83D0EC}" type="slidenum">
              <a:rPr lang="en-US" smtClean="0"/>
              <a:t>30</a:t>
            </a:fld>
            <a:endParaRPr lang="en-US"/>
          </a:p>
        </p:txBody>
      </p:sp>
    </p:spTree>
    <p:extLst>
      <p:ext uri="{BB962C8B-B14F-4D97-AF65-F5344CB8AC3E}">
        <p14:creationId xmlns:p14="http://schemas.microsoft.com/office/powerpoint/2010/main" val="1612129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870614"/>
          </a:xfrm>
        </p:spPr>
        <p:txBody>
          <a:bodyPr/>
          <a:lstStyle/>
          <a:p>
            <a:r>
              <a:rPr lang="en-US" sz="1600" dirty="0"/>
              <a:t>Supposedly to prevent Money Laundering US Department of Treasury creating a </a:t>
            </a:r>
            <a:r>
              <a:rPr lang="en-US" sz="1600" dirty="0" err="1"/>
              <a:t>DataBase</a:t>
            </a:r>
            <a:r>
              <a:rPr lang="en-US" sz="1600" dirty="0"/>
              <a:t> of all Beneficial Owners </a:t>
            </a:r>
          </a:p>
          <a:p>
            <a:endParaRPr lang="en-US" sz="1600" dirty="0"/>
          </a:p>
          <a:p>
            <a:r>
              <a:rPr lang="en-US" sz="1600" dirty="0"/>
              <a:t>Access to this database will be by request from:</a:t>
            </a:r>
          </a:p>
          <a:p>
            <a:r>
              <a:rPr lang="en-US" sz="1600" dirty="0"/>
              <a:t>- Banks</a:t>
            </a:r>
          </a:p>
          <a:p>
            <a:r>
              <a:rPr lang="en-US" sz="1600" dirty="0"/>
              <a:t>- CU</a:t>
            </a:r>
          </a:p>
          <a:p>
            <a:r>
              <a:rPr lang="en-US" sz="1600" dirty="0"/>
              <a:t>- law enforcement (state and federal)</a:t>
            </a:r>
          </a:p>
          <a:p>
            <a:r>
              <a:rPr lang="en-US" sz="1600" dirty="0"/>
              <a:t>- IRS </a:t>
            </a:r>
            <a:r>
              <a:rPr lang="en-US" sz="1600" dirty="0" err="1"/>
              <a:t>etc</a:t>
            </a:r>
            <a:endParaRPr lang="en-US" sz="1600" dirty="0"/>
          </a:p>
          <a:p>
            <a:endParaRPr lang="en-US" sz="1600" dirty="0"/>
          </a:p>
          <a:p>
            <a:r>
              <a:rPr lang="en-US" sz="1600" dirty="0"/>
              <a:t>Real reason In my humble opinion is to add another crime into FinCEN’s arsenal to stop crime (more about this when we get to penalties</a:t>
            </a:r>
          </a:p>
          <a:p>
            <a:endParaRPr lang="en-US" sz="1600" dirty="0"/>
          </a:p>
          <a:p>
            <a:r>
              <a:rPr lang="en-US" sz="1600" dirty="0"/>
              <a:t>FinCEN (the enforcement arm of Treasury is responsible for creation of and management of this </a:t>
            </a:r>
            <a:r>
              <a:rPr lang="en-US" sz="1600" dirty="0" err="1"/>
              <a:t>DataBase</a:t>
            </a:r>
            <a:endParaRPr lang="en-US" sz="1600" dirty="0"/>
          </a:p>
        </p:txBody>
      </p:sp>
      <p:sp>
        <p:nvSpPr>
          <p:cNvPr id="4" name="Slide Number Placeholder 3"/>
          <p:cNvSpPr>
            <a:spLocks noGrp="1"/>
          </p:cNvSpPr>
          <p:nvPr>
            <p:ph type="sldNum" sz="quarter" idx="5"/>
          </p:nvPr>
        </p:nvSpPr>
        <p:spPr/>
        <p:txBody>
          <a:bodyPr/>
          <a:lstStyle/>
          <a:p>
            <a:fld id="{AF0A175E-053F-F447-A6F4-47D5E8A73621}" type="slidenum">
              <a:rPr lang="en-US" smtClean="0"/>
              <a:t>3</a:t>
            </a:fld>
            <a:endParaRPr lang="en-US"/>
          </a:p>
        </p:txBody>
      </p:sp>
    </p:spTree>
    <p:extLst>
      <p:ext uri="{BB962C8B-B14F-4D97-AF65-F5344CB8AC3E}">
        <p14:creationId xmlns:p14="http://schemas.microsoft.com/office/powerpoint/2010/main" val="560331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FinCEN – Treasury’s Enforcement Arm to prevent Financial Crimes</a:t>
            </a:r>
          </a:p>
        </p:txBody>
      </p:sp>
      <p:sp>
        <p:nvSpPr>
          <p:cNvPr id="4" name="Slide Number Placeholder 3"/>
          <p:cNvSpPr>
            <a:spLocks noGrp="1"/>
          </p:cNvSpPr>
          <p:nvPr>
            <p:ph type="sldNum" sz="quarter" idx="5"/>
          </p:nvPr>
        </p:nvSpPr>
        <p:spPr/>
        <p:txBody>
          <a:bodyPr/>
          <a:lstStyle/>
          <a:p>
            <a:fld id="{AF0A175E-053F-F447-A6F4-47D5E8A73621}" type="slidenum">
              <a:rPr lang="en-US" smtClean="0"/>
              <a:t>4</a:t>
            </a:fld>
            <a:endParaRPr lang="en-US"/>
          </a:p>
        </p:txBody>
      </p:sp>
    </p:spTree>
    <p:extLst>
      <p:ext uri="{BB962C8B-B14F-4D97-AF65-F5344CB8AC3E}">
        <p14:creationId xmlns:p14="http://schemas.microsoft.com/office/powerpoint/2010/main" val="770045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600"/>
              </a:spcAft>
              <a:buNone/>
            </a:pPr>
            <a:r>
              <a:rPr lang="en-US" sz="1600" b="1" dirty="0"/>
              <a:t>Reporting Companies  </a:t>
            </a:r>
            <a:r>
              <a:rPr lang="en-US" sz="1600" b="1" dirty="0">
                <a:highlight>
                  <a:srgbClr val="FFFF00"/>
                </a:highlight>
              </a:rPr>
              <a:t>(unless EXCEPTION)</a:t>
            </a:r>
          </a:p>
          <a:p>
            <a:pPr marL="355600" indent="-355600">
              <a:spcAft>
                <a:spcPts val="600"/>
              </a:spcAft>
              <a:buFont typeface="Wingdings" pitchFamily="2" charset="2"/>
              <a:buChar char="Ø"/>
            </a:pPr>
            <a:r>
              <a:rPr lang="en-US" sz="1600" dirty="0">
                <a:effectLst/>
              </a:rPr>
              <a:t>Corporations</a:t>
            </a:r>
          </a:p>
          <a:p>
            <a:pPr marL="355600" indent="-355600">
              <a:spcAft>
                <a:spcPts val="600"/>
              </a:spcAft>
              <a:buFont typeface="Wingdings" pitchFamily="2" charset="2"/>
              <a:buChar char="Ø"/>
            </a:pPr>
            <a:r>
              <a:rPr lang="en-US" sz="1600" dirty="0">
                <a:effectLst/>
              </a:rPr>
              <a:t>LLCs</a:t>
            </a:r>
          </a:p>
          <a:p>
            <a:pPr marL="355600" indent="-355600">
              <a:spcAft>
                <a:spcPts val="600"/>
              </a:spcAft>
              <a:buFont typeface="Wingdings" pitchFamily="2" charset="2"/>
              <a:buChar char="Ø"/>
            </a:pPr>
            <a:r>
              <a:rPr lang="en-US" sz="1600" dirty="0">
                <a:effectLst/>
                <a:highlight>
                  <a:srgbClr val="FFFF00"/>
                </a:highlight>
              </a:rPr>
              <a:t>Any other entity that is </a:t>
            </a:r>
            <a:r>
              <a:rPr lang="en-US" sz="1600" b="1" i="1" dirty="0">
                <a:effectLst/>
                <a:highlight>
                  <a:srgbClr val="FFFF00"/>
                </a:highlight>
              </a:rPr>
              <a:t>created by the filing </a:t>
            </a:r>
            <a:r>
              <a:rPr lang="en-US" sz="1600" dirty="0">
                <a:effectLst/>
                <a:highlight>
                  <a:srgbClr val="FFFF00"/>
                </a:highlight>
              </a:rPr>
              <a:t>of a document with a secretary of state or any similar office under the law of a State or Indian tribe</a:t>
            </a:r>
          </a:p>
          <a:p>
            <a:pPr marL="355600" indent="-355600">
              <a:spcAft>
                <a:spcPts val="600"/>
              </a:spcAft>
              <a:buFont typeface="Wingdings" pitchFamily="2" charset="2"/>
              <a:buChar char="Ø"/>
            </a:pPr>
            <a:r>
              <a:rPr lang="en-US" sz="1600" dirty="0">
                <a:effectLst/>
              </a:rPr>
              <a:t>Any foreign entity </a:t>
            </a:r>
            <a:r>
              <a:rPr lang="en-US" sz="1600" b="1" i="1" dirty="0">
                <a:effectLst/>
              </a:rPr>
              <a:t>registered to do business </a:t>
            </a:r>
            <a:r>
              <a:rPr lang="en-US" sz="1600" dirty="0">
                <a:effectLst/>
              </a:rPr>
              <a:t>in any State or tribal jurisdiction by a similar filing</a:t>
            </a:r>
          </a:p>
          <a:p>
            <a:pPr marL="355600" indent="-355600">
              <a:spcAft>
                <a:spcPts val="600"/>
              </a:spcAft>
              <a:buFont typeface="Wingdings" pitchFamily="2" charset="2"/>
              <a:buChar char="Ø"/>
            </a:pPr>
            <a:r>
              <a:rPr lang="en-US" sz="1600" dirty="0">
                <a:effectLst/>
              </a:rPr>
              <a:t>No matter how long ago they were formed</a:t>
            </a:r>
          </a:p>
          <a:p>
            <a:endParaRPr lang="en-US" sz="800" dirty="0"/>
          </a:p>
          <a:p>
            <a:endParaRPr lang="en-US" dirty="0"/>
          </a:p>
        </p:txBody>
      </p:sp>
      <p:sp>
        <p:nvSpPr>
          <p:cNvPr id="4" name="Slide Number Placeholder 3"/>
          <p:cNvSpPr>
            <a:spLocks noGrp="1"/>
          </p:cNvSpPr>
          <p:nvPr>
            <p:ph type="sldNum" sz="quarter" idx="5"/>
          </p:nvPr>
        </p:nvSpPr>
        <p:spPr/>
        <p:txBody>
          <a:bodyPr/>
          <a:lstStyle/>
          <a:p>
            <a:fld id="{AF0A175E-053F-F447-A6F4-47D5E8A73621}" type="slidenum">
              <a:rPr lang="en-US" smtClean="0"/>
              <a:t>5</a:t>
            </a:fld>
            <a:endParaRPr lang="en-US"/>
          </a:p>
        </p:txBody>
      </p:sp>
    </p:spTree>
    <p:extLst>
      <p:ext uri="{BB962C8B-B14F-4D97-AF65-F5344CB8AC3E}">
        <p14:creationId xmlns:p14="http://schemas.microsoft.com/office/powerpoint/2010/main" val="853262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Companies not CREATED by filing.</a:t>
            </a:r>
          </a:p>
          <a:p>
            <a:endParaRPr lang="en-US" sz="2800" dirty="0"/>
          </a:p>
          <a:p>
            <a:r>
              <a:rPr lang="en-US" sz="2800" dirty="0"/>
              <a:t>Cautiously use this loophole</a:t>
            </a:r>
          </a:p>
        </p:txBody>
      </p:sp>
      <p:sp>
        <p:nvSpPr>
          <p:cNvPr id="4" name="Slide Number Placeholder 3"/>
          <p:cNvSpPr>
            <a:spLocks noGrp="1"/>
          </p:cNvSpPr>
          <p:nvPr>
            <p:ph type="sldNum" sz="quarter" idx="5"/>
          </p:nvPr>
        </p:nvSpPr>
        <p:spPr/>
        <p:txBody>
          <a:bodyPr/>
          <a:lstStyle/>
          <a:p>
            <a:fld id="{AF0A175E-053F-F447-A6F4-47D5E8A73621}" type="slidenum">
              <a:rPr lang="en-US" smtClean="0"/>
              <a:t>6</a:t>
            </a:fld>
            <a:endParaRPr lang="en-US"/>
          </a:p>
        </p:txBody>
      </p:sp>
    </p:spTree>
    <p:extLst>
      <p:ext uri="{BB962C8B-B14F-4D97-AF65-F5344CB8AC3E}">
        <p14:creationId xmlns:p14="http://schemas.microsoft.com/office/powerpoint/2010/main" val="2299200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0436" y="4400549"/>
            <a:ext cx="5486400" cy="4161559"/>
          </a:xfrm>
        </p:spPr>
        <p:txBody>
          <a:bodyPr/>
          <a:lstStyle/>
          <a:p>
            <a:pPr marL="228600" indent="-228600">
              <a:buFont typeface="+mj-lt"/>
              <a:buAutoNum type="arabicPeriod"/>
            </a:pPr>
            <a:r>
              <a:rPr lang="en-US" dirty="0">
                <a:highlight>
                  <a:srgbClr val="00FFFF"/>
                </a:highlight>
              </a:rPr>
              <a:t>Securities Reporting Issuer under SEC Act</a:t>
            </a:r>
          </a:p>
          <a:p>
            <a:pPr marL="228600" indent="-228600">
              <a:buFont typeface="+mj-lt"/>
              <a:buAutoNum type="arabicPeriod"/>
            </a:pPr>
            <a:r>
              <a:rPr lang="en-US" dirty="0">
                <a:highlight>
                  <a:srgbClr val="808000"/>
                </a:highlight>
              </a:rPr>
              <a:t>Governmental Authority providing governmental services</a:t>
            </a:r>
          </a:p>
          <a:p>
            <a:pPr marL="228600" indent="-228600">
              <a:buFont typeface="+mj-lt"/>
              <a:buAutoNum type="arabicPeriod"/>
            </a:pPr>
            <a:r>
              <a:rPr lang="en-US" dirty="0">
                <a:highlight>
                  <a:srgbClr val="00FF00"/>
                </a:highlight>
              </a:rPr>
              <a:t>Bank</a:t>
            </a:r>
          </a:p>
          <a:p>
            <a:pPr marL="228600" indent="-228600">
              <a:buFont typeface="+mj-lt"/>
              <a:buAutoNum type="arabicPeriod"/>
            </a:pPr>
            <a:r>
              <a:rPr lang="en-US" dirty="0">
                <a:highlight>
                  <a:srgbClr val="00FF00"/>
                </a:highlight>
              </a:rPr>
              <a:t>Credit Union</a:t>
            </a:r>
          </a:p>
          <a:p>
            <a:pPr marL="228600" indent="-228600">
              <a:buFont typeface="+mj-lt"/>
              <a:buAutoNum type="arabicPeriod"/>
            </a:pPr>
            <a:r>
              <a:rPr lang="en-US" dirty="0">
                <a:highlight>
                  <a:srgbClr val="00FF00"/>
                </a:highlight>
              </a:rPr>
              <a:t>Depository Institution</a:t>
            </a:r>
          </a:p>
          <a:p>
            <a:pPr marL="228600" indent="-228600">
              <a:buFont typeface="+mj-lt"/>
              <a:buAutoNum type="arabicPeriod"/>
            </a:pPr>
            <a:r>
              <a:rPr lang="en-US" dirty="0">
                <a:highlight>
                  <a:srgbClr val="00FF00"/>
                </a:highlight>
              </a:rPr>
              <a:t>Money Transmitters</a:t>
            </a:r>
          </a:p>
          <a:p>
            <a:pPr marL="228600" indent="-228600">
              <a:buFont typeface="+mj-lt"/>
              <a:buAutoNum type="arabicPeriod"/>
            </a:pPr>
            <a:r>
              <a:rPr lang="en-US" dirty="0">
                <a:highlight>
                  <a:srgbClr val="00FFFF"/>
                </a:highlight>
              </a:rPr>
              <a:t>Broker or Dealer of Securities</a:t>
            </a:r>
          </a:p>
          <a:p>
            <a:pPr marL="228600" indent="-228600">
              <a:buFont typeface="+mj-lt"/>
              <a:buAutoNum type="arabicPeriod"/>
            </a:pPr>
            <a:r>
              <a:rPr lang="en-US" dirty="0">
                <a:highlight>
                  <a:srgbClr val="00FFFF"/>
                </a:highlight>
              </a:rPr>
              <a:t>Securities Exchange or Clearing Agency</a:t>
            </a:r>
          </a:p>
          <a:p>
            <a:pPr marL="228600" indent="-228600">
              <a:buFont typeface="+mj-lt"/>
              <a:buAutoNum type="arabicPeriod"/>
            </a:pPr>
            <a:r>
              <a:rPr lang="en-US" dirty="0">
                <a:highlight>
                  <a:srgbClr val="00FFFF"/>
                </a:highlight>
              </a:rPr>
              <a:t>Investment Company or Investment Advisor</a:t>
            </a:r>
          </a:p>
          <a:p>
            <a:pPr marL="228600" indent="-228600">
              <a:buFont typeface="+mj-lt"/>
              <a:buAutoNum type="arabicPeriod"/>
            </a:pPr>
            <a:r>
              <a:rPr lang="en-US" dirty="0">
                <a:highlight>
                  <a:srgbClr val="00FFFF"/>
                </a:highlight>
              </a:rPr>
              <a:t>Capital Fund Advisor</a:t>
            </a:r>
          </a:p>
          <a:p>
            <a:pPr marL="228600" indent="-228600">
              <a:buFont typeface="+mj-lt"/>
              <a:buAutoNum type="arabicPeriod"/>
            </a:pPr>
            <a:r>
              <a:rPr lang="en-US" dirty="0">
                <a:highlight>
                  <a:srgbClr val="FFFF00"/>
                </a:highlight>
              </a:rPr>
              <a:t>Insurance Company</a:t>
            </a:r>
          </a:p>
          <a:p>
            <a:pPr marL="228600" indent="-228600">
              <a:buFont typeface="+mj-lt"/>
              <a:buAutoNum type="arabicPeriod"/>
            </a:pPr>
            <a:r>
              <a:rPr lang="en-US" dirty="0">
                <a:highlight>
                  <a:srgbClr val="FFFF00"/>
                </a:highlight>
              </a:rPr>
              <a:t>State licensed insurance provider</a:t>
            </a:r>
          </a:p>
          <a:p>
            <a:pPr marL="228600" indent="-228600">
              <a:buFont typeface="+mj-lt"/>
              <a:buAutoNum type="arabicPeriod"/>
            </a:pPr>
            <a:r>
              <a:rPr lang="en-US" dirty="0">
                <a:highlight>
                  <a:srgbClr val="00FFFF"/>
                </a:highlight>
              </a:rPr>
              <a:t>Commodity Exchange Agent</a:t>
            </a:r>
          </a:p>
          <a:p>
            <a:pPr marL="228600" indent="-228600">
              <a:buFont typeface="+mj-lt"/>
              <a:buAutoNum type="arabicPeriod"/>
            </a:pPr>
            <a:r>
              <a:rPr lang="en-US" dirty="0">
                <a:highlight>
                  <a:srgbClr val="00FFFF"/>
                </a:highlight>
              </a:rPr>
              <a:t>Public Accounting Firm  </a:t>
            </a:r>
            <a:r>
              <a:rPr lang="en-US" dirty="0"/>
              <a:t>(SOX creation)</a:t>
            </a:r>
          </a:p>
          <a:p>
            <a:pPr marL="228600" indent="-228600">
              <a:buFont typeface="+mj-lt"/>
              <a:buAutoNum type="arabicPeriod"/>
            </a:pPr>
            <a:r>
              <a:rPr lang="en-US" dirty="0">
                <a:highlight>
                  <a:srgbClr val="808000"/>
                </a:highlight>
              </a:rPr>
              <a:t>Public Utility</a:t>
            </a:r>
          </a:p>
          <a:p>
            <a:pPr marL="228600" indent="-228600">
              <a:buFont typeface="+mj-lt"/>
              <a:buAutoNum type="arabicPeriod"/>
            </a:pPr>
            <a:r>
              <a:rPr lang="en-US" dirty="0">
                <a:highlight>
                  <a:srgbClr val="00FFFF"/>
                </a:highlight>
              </a:rPr>
              <a:t>Pooled Investment vehicle </a:t>
            </a:r>
          </a:p>
          <a:p>
            <a:pPr marL="228600" indent="-228600">
              <a:buFont typeface="+mj-lt"/>
              <a:buAutoNum type="arabicPeriod"/>
            </a:pPr>
            <a:r>
              <a:rPr lang="en-US" dirty="0">
                <a:highlight>
                  <a:srgbClr val="FFFF00"/>
                </a:highlight>
              </a:rPr>
              <a:t>Tax Exempt Entity under 501(c) or 527(e)(1) (political organization)  (not just non-profit entity)</a:t>
            </a:r>
          </a:p>
          <a:p>
            <a:pPr marL="228600" indent="-228600">
              <a:buFont typeface="+mj-lt"/>
              <a:buAutoNum type="arabicPeriod"/>
            </a:pPr>
            <a:r>
              <a:rPr lang="en-US" dirty="0">
                <a:highlight>
                  <a:srgbClr val="FFFF00"/>
                </a:highlight>
              </a:rPr>
              <a:t>Entity (exclusively assisting tax exempt entity</a:t>
            </a:r>
          </a:p>
          <a:p>
            <a:pPr marL="228600" indent="-228600">
              <a:buFont typeface="+mj-lt"/>
              <a:buAutoNum type="arabicPeriod"/>
            </a:pPr>
            <a:r>
              <a:rPr lang="en-US" dirty="0">
                <a:highlight>
                  <a:srgbClr val="FF00FF"/>
                </a:highlight>
              </a:rPr>
              <a:t>Large operating company</a:t>
            </a:r>
          </a:p>
          <a:p>
            <a:pPr marL="228600" indent="-228600">
              <a:buFont typeface="+mj-lt"/>
              <a:buAutoNum type="arabicPeriod"/>
            </a:pPr>
            <a:r>
              <a:rPr lang="en-US" dirty="0">
                <a:highlight>
                  <a:srgbClr val="C0C0C0"/>
                </a:highlight>
              </a:rPr>
              <a:t>Subsidiaries of  Exempt entities</a:t>
            </a:r>
          </a:p>
          <a:p>
            <a:pPr marL="228600" indent="-228600">
              <a:buFont typeface="+mj-lt"/>
              <a:buAutoNum type="arabicPeriod"/>
            </a:pPr>
            <a:r>
              <a:rPr lang="en-US" dirty="0">
                <a:highlight>
                  <a:srgbClr val="FF00FF"/>
                </a:highlight>
              </a:rPr>
              <a:t>Inactive entities </a:t>
            </a:r>
          </a:p>
          <a:p>
            <a:endParaRPr lang="en-US" dirty="0"/>
          </a:p>
        </p:txBody>
      </p:sp>
      <p:sp>
        <p:nvSpPr>
          <p:cNvPr id="4" name="Slide Number Placeholder 3"/>
          <p:cNvSpPr>
            <a:spLocks noGrp="1"/>
          </p:cNvSpPr>
          <p:nvPr>
            <p:ph type="sldNum" sz="quarter" idx="5"/>
          </p:nvPr>
        </p:nvSpPr>
        <p:spPr/>
        <p:txBody>
          <a:bodyPr/>
          <a:lstStyle/>
          <a:p>
            <a:fld id="{AF0A175E-053F-F447-A6F4-47D5E8A73621}" type="slidenum">
              <a:rPr lang="en-US" smtClean="0"/>
              <a:t>7</a:t>
            </a:fld>
            <a:endParaRPr lang="en-US"/>
          </a:p>
        </p:txBody>
      </p:sp>
    </p:spTree>
    <p:extLst>
      <p:ext uri="{BB962C8B-B14F-4D97-AF65-F5344CB8AC3E}">
        <p14:creationId xmlns:p14="http://schemas.microsoft.com/office/powerpoint/2010/main" val="2060990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Full Time Employees</a:t>
            </a:r>
          </a:p>
          <a:p>
            <a:r>
              <a:rPr lang="en-US" sz="2000" dirty="0"/>
              <a:t>Averaging method</a:t>
            </a:r>
          </a:p>
          <a:p>
            <a:endParaRPr lang="en-US" sz="2000" dirty="0"/>
          </a:p>
          <a:p>
            <a:r>
              <a:rPr lang="en-US" sz="2000" dirty="0"/>
              <a:t>Watch out if fall below 20 then must file (within 30 days).</a:t>
            </a:r>
          </a:p>
          <a:p>
            <a:endParaRPr lang="en-US" dirty="0"/>
          </a:p>
        </p:txBody>
      </p:sp>
      <p:sp>
        <p:nvSpPr>
          <p:cNvPr id="4" name="Slide Number Placeholder 3"/>
          <p:cNvSpPr>
            <a:spLocks noGrp="1"/>
          </p:cNvSpPr>
          <p:nvPr>
            <p:ph type="sldNum" sz="quarter" idx="5"/>
          </p:nvPr>
        </p:nvSpPr>
        <p:spPr/>
        <p:txBody>
          <a:bodyPr/>
          <a:lstStyle/>
          <a:p>
            <a:fld id="{AF0A175E-053F-F447-A6F4-47D5E8A73621}" type="slidenum">
              <a:rPr lang="en-US" smtClean="0"/>
              <a:t>8</a:t>
            </a:fld>
            <a:endParaRPr lang="en-US"/>
          </a:p>
        </p:txBody>
      </p:sp>
    </p:spTree>
    <p:extLst>
      <p:ext uri="{BB962C8B-B14F-4D97-AF65-F5344CB8AC3E}">
        <p14:creationId xmlns:p14="http://schemas.microsoft.com/office/powerpoint/2010/main" val="3511598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Birmingham Camellia Club Inc</a:t>
            </a:r>
          </a:p>
        </p:txBody>
      </p:sp>
      <p:sp>
        <p:nvSpPr>
          <p:cNvPr id="4" name="Slide Number Placeholder 3"/>
          <p:cNvSpPr>
            <a:spLocks noGrp="1"/>
          </p:cNvSpPr>
          <p:nvPr>
            <p:ph type="sldNum" sz="quarter" idx="5"/>
          </p:nvPr>
        </p:nvSpPr>
        <p:spPr/>
        <p:txBody>
          <a:bodyPr/>
          <a:lstStyle/>
          <a:p>
            <a:fld id="{AF0A175E-053F-F447-A6F4-47D5E8A73621}" type="slidenum">
              <a:rPr lang="en-US" smtClean="0"/>
              <a:t>9</a:t>
            </a:fld>
            <a:endParaRPr lang="en-US"/>
          </a:p>
        </p:txBody>
      </p:sp>
    </p:spTree>
    <p:extLst>
      <p:ext uri="{BB962C8B-B14F-4D97-AF65-F5344CB8AC3E}">
        <p14:creationId xmlns:p14="http://schemas.microsoft.com/office/powerpoint/2010/main" val="1789852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C2D6B-58BD-5041-AA42-0F5C1484B4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06C5BB2-BFEF-1FB6-116B-1E9E44D6F1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B2EA5B-A91B-E752-1CA8-5BA39A6CDF8E}"/>
              </a:ext>
            </a:extLst>
          </p:cNvPr>
          <p:cNvSpPr>
            <a:spLocks noGrp="1"/>
          </p:cNvSpPr>
          <p:nvPr>
            <p:ph type="dt" sz="half" idx="10"/>
          </p:nvPr>
        </p:nvSpPr>
        <p:spPr/>
        <p:txBody>
          <a:bodyPr/>
          <a:lstStyle/>
          <a:p>
            <a:fld id="{0D6DF1B4-BAFB-D043-AADD-41FA35125BB0}" type="datetimeFigureOut">
              <a:rPr lang="en-US" smtClean="0"/>
              <a:t>3/5/24</a:t>
            </a:fld>
            <a:endParaRPr lang="en-US"/>
          </a:p>
        </p:txBody>
      </p:sp>
      <p:sp>
        <p:nvSpPr>
          <p:cNvPr id="5" name="Footer Placeholder 4">
            <a:extLst>
              <a:ext uri="{FF2B5EF4-FFF2-40B4-BE49-F238E27FC236}">
                <a16:creationId xmlns:a16="http://schemas.microsoft.com/office/drawing/2014/main" id="{A9A56DB5-2473-DF8B-44F1-82EF2FDF40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3EDEBF-D061-FD24-1D95-4D60C1F6A4B4}"/>
              </a:ext>
            </a:extLst>
          </p:cNvPr>
          <p:cNvSpPr>
            <a:spLocks noGrp="1"/>
          </p:cNvSpPr>
          <p:nvPr>
            <p:ph type="sldNum" sz="quarter" idx="12"/>
          </p:nvPr>
        </p:nvSpPr>
        <p:spPr/>
        <p:txBody>
          <a:bodyPr/>
          <a:lstStyle/>
          <a:p>
            <a:fld id="{18D0FDC1-72FF-F449-8D4D-B029ACBAA30E}" type="slidenum">
              <a:rPr lang="en-US" smtClean="0"/>
              <a:t>‹#›</a:t>
            </a:fld>
            <a:endParaRPr lang="en-US"/>
          </a:p>
        </p:txBody>
      </p:sp>
    </p:spTree>
    <p:extLst>
      <p:ext uri="{BB962C8B-B14F-4D97-AF65-F5344CB8AC3E}">
        <p14:creationId xmlns:p14="http://schemas.microsoft.com/office/powerpoint/2010/main" val="901540880"/>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1CBC6-AE8B-4EC0-2ABA-0AB9635DE8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8B59DB-14E2-90D8-0ACF-4866AAE533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34F8CB-46B1-5AC7-7836-597FA6C285D9}"/>
              </a:ext>
            </a:extLst>
          </p:cNvPr>
          <p:cNvSpPr>
            <a:spLocks noGrp="1"/>
          </p:cNvSpPr>
          <p:nvPr>
            <p:ph type="dt" sz="half" idx="10"/>
          </p:nvPr>
        </p:nvSpPr>
        <p:spPr/>
        <p:txBody>
          <a:bodyPr/>
          <a:lstStyle/>
          <a:p>
            <a:fld id="{0D6DF1B4-BAFB-D043-AADD-41FA35125BB0}" type="datetimeFigureOut">
              <a:rPr lang="en-US" smtClean="0"/>
              <a:t>3/5/24</a:t>
            </a:fld>
            <a:endParaRPr lang="en-US"/>
          </a:p>
        </p:txBody>
      </p:sp>
      <p:sp>
        <p:nvSpPr>
          <p:cNvPr id="5" name="Footer Placeholder 4">
            <a:extLst>
              <a:ext uri="{FF2B5EF4-FFF2-40B4-BE49-F238E27FC236}">
                <a16:creationId xmlns:a16="http://schemas.microsoft.com/office/drawing/2014/main" id="{3E8E8C73-E53C-9CCB-4530-1B9D8CEAA8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074618-F080-9A94-5941-57FC4F16923D}"/>
              </a:ext>
            </a:extLst>
          </p:cNvPr>
          <p:cNvSpPr>
            <a:spLocks noGrp="1"/>
          </p:cNvSpPr>
          <p:nvPr>
            <p:ph type="sldNum" sz="quarter" idx="12"/>
          </p:nvPr>
        </p:nvSpPr>
        <p:spPr/>
        <p:txBody>
          <a:bodyPr/>
          <a:lstStyle/>
          <a:p>
            <a:fld id="{18D0FDC1-72FF-F449-8D4D-B029ACBAA30E}" type="slidenum">
              <a:rPr lang="en-US" smtClean="0"/>
              <a:t>‹#›</a:t>
            </a:fld>
            <a:endParaRPr lang="en-US"/>
          </a:p>
        </p:txBody>
      </p:sp>
    </p:spTree>
    <p:extLst>
      <p:ext uri="{BB962C8B-B14F-4D97-AF65-F5344CB8AC3E}">
        <p14:creationId xmlns:p14="http://schemas.microsoft.com/office/powerpoint/2010/main" val="3090398582"/>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C82F8D-04C7-5760-45BB-03647B0076E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4FA631-1AAA-E085-08D9-1AA4D7C3BF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BD2D03-E526-D9BE-DFA5-6B66D8A75799}"/>
              </a:ext>
            </a:extLst>
          </p:cNvPr>
          <p:cNvSpPr>
            <a:spLocks noGrp="1"/>
          </p:cNvSpPr>
          <p:nvPr>
            <p:ph type="dt" sz="half" idx="10"/>
          </p:nvPr>
        </p:nvSpPr>
        <p:spPr/>
        <p:txBody>
          <a:bodyPr/>
          <a:lstStyle/>
          <a:p>
            <a:fld id="{0D6DF1B4-BAFB-D043-AADD-41FA35125BB0}" type="datetimeFigureOut">
              <a:rPr lang="en-US" smtClean="0"/>
              <a:t>3/5/24</a:t>
            </a:fld>
            <a:endParaRPr lang="en-US"/>
          </a:p>
        </p:txBody>
      </p:sp>
      <p:sp>
        <p:nvSpPr>
          <p:cNvPr id="5" name="Footer Placeholder 4">
            <a:extLst>
              <a:ext uri="{FF2B5EF4-FFF2-40B4-BE49-F238E27FC236}">
                <a16:creationId xmlns:a16="http://schemas.microsoft.com/office/drawing/2014/main" id="{0784D446-6067-7CFF-42D0-CBB3938D77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A066F3-57F1-13B8-D3F9-C1A0E17B4BD7}"/>
              </a:ext>
            </a:extLst>
          </p:cNvPr>
          <p:cNvSpPr>
            <a:spLocks noGrp="1"/>
          </p:cNvSpPr>
          <p:nvPr>
            <p:ph type="sldNum" sz="quarter" idx="12"/>
          </p:nvPr>
        </p:nvSpPr>
        <p:spPr/>
        <p:txBody>
          <a:bodyPr/>
          <a:lstStyle/>
          <a:p>
            <a:fld id="{18D0FDC1-72FF-F449-8D4D-B029ACBAA30E}" type="slidenum">
              <a:rPr lang="en-US" smtClean="0"/>
              <a:t>‹#›</a:t>
            </a:fld>
            <a:endParaRPr lang="en-US"/>
          </a:p>
        </p:txBody>
      </p:sp>
    </p:spTree>
    <p:extLst>
      <p:ext uri="{BB962C8B-B14F-4D97-AF65-F5344CB8AC3E}">
        <p14:creationId xmlns:p14="http://schemas.microsoft.com/office/powerpoint/2010/main" val="3636406297"/>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7FDC5-5DC8-266D-F714-F65EA0BC74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8F4258-9E1A-B0EC-7EB9-4C55F52038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796C3F-D72F-2308-A867-32A65A03B362}"/>
              </a:ext>
            </a:extLst>
          </p:cNvPr>
          <p:cNvSpPr>
            <a:spLocks noGrp="1"/>
          </p:cNvSpPr>
          <p:nvPr>
            <p:ph type="dt" sz="half" idx="10"/>
          </p:nvPr>
        </p:nvSpPr>
        <p:spPr/>
        <p:txBody>
          <a:bodyPr/>
          <a:lstStyle/>
          <a:p>
            <a:fld id="{0D6DF1B4-BAFB-D043-AADD-41FA35125BB0}" type="datetimeFigureOut">
              <a:rPr lang="en-US" smtClean="0"/>
              <a:t>3/5/24</a:t>
            </a:fld>
            <a:endParaRPr lang="en-US"/>
          </a:p>
        </p:txBody>
      </p:sp>
      <p:sp>
        <p:nvSpPr>
          <p:cNvPr id="5" name="Footer Placeholder 4">
            <a:extLst>
              <a:ext uri="{FF2B5EF4-FFF2-40B4-BE49-F238E27FC236}">
                <a16:creationId xmlns:a16="http://schemas.microsoft.com/office/drawing/2014/main" id="{B45133CF-AE55-0BA1-DD71-4DF1FD0774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4F5549-3202-3E85-6FC7-F80C1C1CC9F6}"/>
              </a:ext>
            </a:extLst>
          </p:cNvPr>
          <p:cNvSpPr>
            <a:spLocks noGrp="1"/>
          </p:cNvSpPr>
          <p:nvPr>
            <p:ph type="sldNum" sz="quarter" idx="12"/>
          </p:nvPr>
        </p:nvSpPr>
        <p:spPr/>
        <p:txBody>
          <a:bodyPr/>
          <a:lstStyle/>
          <a:p>
            <a:fld id="{18D0FDC1-72FF-F449-8D4D-B029ACBAA30E}" type="slidenum">
              <a:rPr lang="en-US" smtClean="0"/>
              <a:t>‹#›</a:t>
            </a:fld>
            <a:endParaRPr lang="en-US"/>
          </a:p>
        </p:txBody>
      </p:sp>
    </p:spTree>
    <p:extLst>
      <p:ext uri="{BB962C8B-B14F-4D97-AF65-F5344CB8AC3E}">
        <p14:creationId xmlns:p14="http://schemas.microsoft.com/office/powerpoint/2010/main" val="2343122769"/>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6B8B9-006E-D254-22A3-878D23C0EB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E700D1-D352-B1DE-97D4-FCF90B0F82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857D72-C1C6-2337-D712-42A52DBF44B9}"/>
              </a:ext>
            </a:extLst>
          </p:cNvPr>
          <p:cNvSpPr>
            <a:spLocks noGrp="1"/>
          </p:cNvSpPr>
          <p:nvPr>
            <p:ph type="dt" sz="half" idx="10"/>
          </p:nvPr>
        </p:nvSpPr>
        <p:spPr/>
        <p:txBody>
          <a:bodyPr/>
          <a:lstStyle/>
          <a:p>
            <a:fld id="{0D6DF1B4-BAFB-D043-AADD-41FA35125BB0}" type="datetimeFigureOut">
              <a:rPr lang="en-US" smtClean="0"/>
              <a:t>3/5/24</a:t>
            </a:fld>
            <a:endParaRPr lang="en-US"/>
          </a:p>
        </p:txBody>
      </p:sp>
      <p:sp>
        <p:nvSpPr>
          <p:cNvPr id="5" name="Footer Placeholder 4">
            <a:extLst>
              <a:ext uri="{FF2B5EF4-FFF2-40B4-BE49-F238E27FC236}">
                <a16:creationId xmlns:a16="http://schemas.microsoft.com/office/drawing/2014/main" id="{9E6240F2-046F-8242-D5A0-4F6B4699DD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081072-A151-4E59-AE3C-7764BD73801E}"/>
              </a:ext>
            </a:extLst>
          </p:cNvPr>
          <p:cNvSpPr>
            <a:spLocks noGrp="1"/>
          </p:cNvSpPr>
          <p:nvPr>
            <p:ph type="sldNum" sz="quarter" idx="12"/>
          </p:nvPr>
        </p:nvSpPr>
        <p:spPr/>
        <p:txBody>
          <a:bodyPr/>
          <a:lstStyle/>
          <a:p>
            <a:fld id="{18D0FDC1-72FF-F449-8D4D-B029ACBAA30E}" type="slidenum">
              <a:rPr lang="en-US" smtClean="0"/>
              <a:t>‹#›</a:t>
            </a:fld>
            <a:endParaRPr lang="en-US"/>
          </a:p>
        </p:txBody>
      </p:sp>
    </p:spTree>
    <p:extLst>
      <p:ext uri="{BB962C8B-B14F-4D97-AF65-F5344CB8AC3E}">
        <p14:creationId xmlns:p14="http://schemas.microsoft.com/office/powerpoint/2010/main" val="3148521426"/>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A1617-A118-FFD2-7898-191F8B01DB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1B2304-FD5D-1269-E103-3C1E8BAFF1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0E6B52-88E3-ED83-8E42-51349F2FEA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AB85C5D-D21B-2379-80BC-04C68B9EDF12}"/>
              </a:ext>
            </a:extLst>
          </p:cNvPr>
          <p:cNvSpPr>
            <a:spLocks noGrp="1"/>
          </p:cNvSpPr>
          <p:nvPr>
            <p:ph type="dt" sz="half" idx="10"/>
          </p:nvPr>
        </p:nvSpPr>
        <p:spPr/>
        <p:txBody>
          <a:bodyPr/>
          <a:lstStyle/>
          <a:p>
            <a:fld id="{0D6DF1B4-BAFB-D043-AADD-41FA35125BB0}" type="datetimeFigureOut">
              <a:rPr lang="en-US" smtClean="0"/>
              <a:t>3/5/24</a:t>
            </a:fld>
            <a:endParaRPr lang="en-US"/>
          </a:p>
        </p:txBody>
      </p:sp>
      <p:sp>
        <p:nvSpPr>
          <p:cNvPr id="6" name="Footer Placeholder 5">
            <a:extLst>
              <a:ext uri="{FF2B5EF4-FFF2-40B4-BE49-F238E27FC236}">
                <a16:creationId xmlns:a16="http://schemas.microsoft.com/office/drawing/2014/main" id="{F085DC3F-3CDF-3E2F-D3D5-AC3CFE6AA5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D1ACC4-323E-04BD-8CFD-CBBA341AA3EB}"/>
              </a:ext>
            </a:extLst>
          </p:cNvPr>
          <p:cNvSpPr>
            <a:spLocks noGrp="1"/>
          </p:cNvSpPr>
          <p:nvPr>
            <p:ph type="sldNum" sz="quarter" idx="12"/>
          </p:nvPr>
        </p:nvSpPr>
        <p:spPr/>
        <p:txBody>
          <a:bodyPr/>
          <a:lstStyle/>
          <a:p>
            <a:fld id="{18D0FDC1-72FF-F449-8D4D-B029ACBAA30E}" type="slidenum">
              <a:rPr lang="en-US" smtClean="0"/>
              <a:t>‹#›</a:t>
            </a:fld>
            <a:endParaRPr lang="en-US"/>
          </a:p>
        </p:txBody>
      </p:sp>
    </p:spTree>
    <p:extLst>
      <p:ext uri="{BB962C8B-B14F-4D97-AF65-F5344CB8AC3E}">
        <p14:creationId xmlns:p14="http://schemas.microsoft.com/office/powerpoint/2010/main" val="2835624764"/>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66075-7CCE-A14C-ACA6-4685FDFA42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FDBA84-5938-39F2-9440-266F67F595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6042F6-4C02-DD6B-BFDC-1719D955C4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4242E7-819E-6D23-5AB2-5C06B49DD9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5053EF-DEC3-7D39-4B72-C828925570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40953C-FB26-7158-BC18-6F103B544AC2}"/>
              </a:ext>
            </a:extLst>
          </p:cNvPr>
          <p:cNvSpPr>
            <a:spLocks noGrp="1"/>
          </p:cNvSpPr>
          <p:nvPr>
            <p:ph type="dt" sz="half" idx="10"/>
          </p:nvPr>
        </p:nvSpPr>
        <p:spPr/>
        <p:txBody>
          <a:bodyPr/>
          <a:lstStyle/>
          <a:p>
            <a:fld id="{0D6DF1B4-BAFB-D043-AADD-41FA35125BB0}" type="datetimeFigureOut">
              <a:rPr lang="en-US" smtClean="0"/>
              <a:t>3/5/24</a:t>
            </a:fld>
            <a:endParaRPr lang="en-US"/>
          </a:p>
        </p:txBody>
      </p:sp>
      <p:sp>
        <p:nvSpPr>
          <p:cNvPr id="8" name="Footer Placeholder 7">
            <a:extLst>
              <a:ext uri="{FF2B5EF4-FFF2-40B4-BE49-F238E27FC236}">
                <a16:creationId xmlns:a16="http://schemas.microsoft.com/office/drawing/2014/main" id="{A735D0A5-9767-4805-C30F-F548A685E25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659B50-7D39-4F47-7551-9727C5ABE8B6}"/>
              </a:ext>
            </a:extLst>
          </p:cNvPr>
          <p:cNvSpPr>
            <a:spLocks noGrp="1"/>
          </p:cNvSpPr>
          <p:nvPr>
            <p:ph type="sldNum" sz="quarter" idx="12"/>
          </p:nvPr>
        </p:nvSpPr>
        <p:spPr/>
        <p:txBody>
          <a:bodyPr/>
          <a:lstStyle/>
          <a:p>
            <a:fld id="{18D0FDC1-72FF-F449-8D4D-B029ACBAA30E}" type="slidenum">
              <a:rPr lang="en-US" smtClean="0"/>
              <a:t>‹#›</a:t>
            </a:fld>
            <a:endParaRPr lang="en-US"/>
          </a:p>
        </p:txBody>
      </p:sp>
    </p:spTree>
    <p:extLst>
      <p:ext uri="{BB962C8B-B14F-4D97-AF65-F5344CB8AC3E}">
        <p14:creationId xmlns:p14="http://schemas.microsoft.com/office/powerpoint/2010/main" val="1839600855"/>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E51BB-4ADD-7403-ADBB-D5CB2A6DD6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B06F63-17C3-C444-8564-5E944631EC2A}"/>
              </a:ext>
            </a:extLst>
          </p:cNvPr>
          <p:cNvSpPr>
            <a:spLocks noGrp="1"/>
          </p:cNvSpPr>
          <p:nvPr>
            <p:ph type="dt" sz="half" idx="10"/>
          </p:nvPr>
        </p:nvSpPr>
        <p:spPr/>
        <p:txBody>
          <a:bodyPr/>
          <a:lstStyle/>
          <a:p>
            <a:fld id="{0D6DF1B4-BAFB-D043-AADD-41FA35125BB0}" type="datetimeFigureOut">
              <a:rPr lang="en-US" smtClean="0"/>
              <a:t>3/5/24</a:t>
            </a:fld>
            <a:endParaRPr lang="en-US"/>
          </a:p>
        </p:txBody>
      </p:sp>
      <p:sp>
        <p:nvSpPr>
          <p:cNvPr id="4" name="Footer Placeholder 3">
            <a:extLst>
              <a:ext uri="{FF2B5EF4-FFF2-40B4-BE49-F238E27FC236}">
                <a16:creationId xmlns:a16="http://schemas.microsoft.com/office/drawing/2014/main" id="{8117BFD1-D1FB-EAE9-4082-096395D575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153797B-C36E-668D-2294-11D1B2773A91}"/>
              </a:ext>
            </a:extLst>
          </p:cNvPr>
          <p:cNvSpPr>
            <a:spLocks noGrp="1"/>
          </p:cNvSpPr>
          <p:nvPr>
            <p:ph type="sldNum" sz="quarter" idx="12"/>
          </p:nvPr>
        </p:nvSpPr>
        <p:spPr/>
        <p:txBody>
          <a:bodyPr/>
          <a:lstStyle/>
          <a:p>
            <a:fld id="{18D0FDC1-72FF-F449-8D4D-B029ACBAA30E}" type="slidenum">
              <a:rPr lang="en-US" smtClean="0"/>
              <a:t>‹#›</a:t>
            </a:fld>
            <a:endParaRPr lang="en-US"/>
          </a:p>
        </p:txBody>
      </p:sp>
    </p:spTree>
    <p:extLst>
      <p:ext uri="{BB962C8B-B14F-4D97-AF65-F5344CB8AC3E}">
        <p14:creationId xmlns:p14="http://schemas.microsoft.com/office/powerpoint/2010/main" val="2601610375"/>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3868B4-F170-E267-1848-547F6D39DC6A}"/>
              </a:ext>
            </a:extLst>
          </p:cNvPr>
          <p:cNvSpPr>
            <a:spLocks noGrp="1"/>
          </p:cNvSpPr>
          <p:nvPr>
            <p:ph type="dt" sz="half" idx="10"/>
          </p:nvPr>
        </p:nvSpPr>
        <p:spPr/>
        <p:txBody>
          <a:bodyPr/>
          <a:lstStyle/>
          <a:p>
            <a:fld id="{0D6DF1B4-BAFB-D043-AADD-41FA35125BB0}" type="datetimeFigureOut">
              <a:rPr lang="en-US" smtClean="0"/>
              <a:t>3/5/24</a:t>
            </a:fld>
            <a:endParaRPr lang="en-US"/>
          </a:p>
        </p:txBody>
      </p:sp>
      <p:sp>
        <p:nvSpPr>
          <p:cNvPr id="3" name="Footer Placeholder 2">
            <a:extLst>
              <a:ext uri="{FF2B5EF4-FFF2-40B4-BE49-F238E27FC236}">
                <a16:creationId xmlns:a16="http://schemas.microsoft.com/office/drawing/2014/main" id="{5B430762-4874-6222-D2CD-2F30D73BDB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3D0416-5687-E844-1B89-47636C2CDCE2}"/>
              </a:ext>
            </a:extLst>
          </p:cNvPr>
          <p:cNvSpPr>
            <a:spLocks noGrp="1"/>
          </p:cNvSpPr>
          <p:nvPr>
            <p:ph type="sldNum" sz="quarter" idx="12"/>
          </p:nvPr>
        </p:nvSpPr>
        <p:spPr/>
        <p:txBody>
          <a:bodyPr/>
          <a:lstStyle/>
          <a:p>
            <a:fld id="{18D0FDC1-72FF-F449-8D4D-B029ACBAA30E}" type="slidenum">
              <a:rPr lang="en-US" smtClean="0"/>
              <a:t>‹#›</a:t>
            </a:fld>
            <a:endParaRPr lang="en-US"/>
          </a:p>
        </p:txBody>
      </p:sp>
    </p:spTree>
    <p:extLst>
      <p:ext uri="{BB962C8B-B14F-4D97-AF65-F5344CB8AC3E}">
        <p14:creationId xmlns:p14="http://schemas.microsoft.com/office/powerpoint/2010/main" val="4005727595"/>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D54C8-04E5-37B3-F09D-A5E508D0BE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AACAA1-0555-CDC2-02F1-C64E7B25F8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B15AD7-17E2-F085-9B23-39B7783758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F4B13E-AC16-0BA2-08DA-75B365C6EB97}"/>
              </a:ext>
            </a:extLst>
          </p:cNvPr>
          <p:cNvSpPr>
            <a:spLocks noGrp="1"/>
          </p:cNvSpPr>
          <p:nvPr>
            <p:ph type="dt" sz="half" idx="10"/>
          </p:nvPr>
        </p:nvSpPr>
        <p:spPr/>
        <p:txBody>
          <a:bodyPr/>
          <a:lstStyle/>
          <a:p>
            <a:fld id="{0D6DF1B4-BAFB-D043-AADD-41FA35125BB0}" type="datetimeFigureOut">
              <a:rPr lang="en-US" smtClean="0"/>
              <a:t>3/5/24</a:t>
            </a:fld>
            <a:endParaRPr lang="en-US"/>
          </a:p>
        </p:txBody>
      </p:sp>
      <p:sp>
        <p:nvSpPr>
          <p:cNvPr id="6" name="Footer Placeholder 5">
            <a:extLst>
              <a:ext uri="{FF2B5EF4-FFF2-40B4-BE49-F238E27FC236}">
                <a16:creationId xmlns:a16="http://schemas.microsoft.com/office/drawing/2014/main" id="{0C204822-4CE6-EFD6-EE8D-E8617F35E2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A33F2B-D301-C1B3-7C74-10984A57DB6A}"/>
              </a:ext>
            </a:extLst>
          </p:cNvPr>
          <p:cNvSpPr>
            <a:spLocks noGrp="1"/>
          </p:cNvSpPr>
          <p:nvPr>
            <p:ph type="sldNum" sz="quarter" idx="12"/>
          </p:nvPr>
        </p:nvSpPr>
        <p:spPr/>
        <p:txBody>
          <a:bodyPr/>
          <a:lstStyle/>
          <a:p>
            <a:fld id="{18D0FDC1-72FF-F449-8D4D-B029ACBAA30E}" type="slidenum">
              <a:rPr lang="en-US" smtClean="0"/>
              <a:t>‹#›</a:t>
            </a:fld>
            <a:endParaRPr lang="en-US"/>
          </a:p>
        </p:txBody>
      </p:sp>
    </p:spTree>
    <p:extLst>
      <p:ext uri="{BB962C8B-B14F-4D97-AF65-F5344CB8AC3E}">
        <p14:creationId xmlns:p14="http://schemas.microsoft.com/office/powerpoint/2010/main" val="1098700667"/>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7C229-B51E-C998-0FD6-F2E536E68A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496A47-8EB9-6FE2-8E54-3D324DC673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D72AAD-B27A-15CF-1CBF-FF143A839B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1CB85A-E8CE-7970-F6D6-C7D9BDB40C23}"/>
              </a:ext>
            </a:extLst>
          </p:cNvPr>
          <p:cNvSpPr>
            <a:spLocks noGrp="1"/>
          </p:cNvSpPr>
          <p:nvPr>
            <p:ph type="dt" sz="half" idx="10"/>
          </p:nvPr>
        </p:nvSpPr>
        <p:spPr/>
        <p:txBody>
          <a:bodyPr/>
          <a:lstStyle/>
          <a:p>
            <a:fld id="{0D6DF1B4-BAFB-D043-AADD-41FA35125BB0}" type="datetimeFigureOut">
              <a:rPr lang="en-US" smtClean="0"/>
              <a:t>3/5/24</a:t>
            </a:fld>
            <a:endParaRPr lang="en-US"/>
          </a:p>
        </p:txBody>
      </p:sp>
      <p:sp>
        <p:nvSpPr>
          <p:cNvPr id="6" name="Footer Placeholder 5">
            <a:extLst>
              <a:ext uri="{FF2B5EF4-FFF2-40B4-BE49-F238E27FC236}">
                <a16:creationId xmlns:a16="http://schemas.microsoft.com/office/drawing/2014/main" id="{D010CFA1-6075-043D-9349-4497FB2586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5C0E03-B93D-52C2-1149-89E0035BE054}"/>
              </a:ext>
            </a:extLst>
          </p:cNvPr>
          <p:cNvSpPr>
            <a:spLocks noGrp="1"/>
          </p:cNvSpPr>
          <p:nvPr>
            <p:ph type="sldNum" sz="quarter" idx="12"/>
          </p:nvPr>
        </p:nvSpPr>
        <p:spPr/>
        <p:txBody>
          <a:bodyPr/>
          <a:lstStyle/>
          <a:p>
            <a:fld id="{18D0FDC1-72FF-F449-8D4D-B029ACBAA30E}" type="slidenum">
              <a:rPr lang="en-US" smtClean="0"/>
              <a:t>‹#›</a:t>
            </a:fld>
            <a:endParaRPr lang="en-US"/>
          </a:p>
        </p:txBody>
      </p:sp>
    </p:spTree>
    <p:extLst>
      <p:ext uri="{BB962C8B-B14F-4D97-AF65-F5344CB8AC3E}">
        <p14:creationId xmlns:p14="http://schemas.microsoft.com/office/powerpoint/2010/main" val="2100488369"/>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DACE1B-9777-B812-D350-9839944689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F10B57-E0E8-F570-AEFA-2DCDB08EDA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3CC610-BFA0-E8B9-BB87-C655748085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6DF1B4-BAFB-D043-AADD-41FA35125BB0}" type="datetimeFigureOut">
              <a:rPr lang="en-US" smtClean="0"/>
              <a:t>3/5/24</a:t>
            </a:fld>
            <a:endParaRPr lang="en-US"/>
          </a:p>
        </p:txBody>
      </p:sp>
      <p:sp>
        <p:nvSpPr>
          <p:cNvPr id="5" name="Footer Placeholder 4">
            <a:extLst>
              <a:ext uri="{FF2B5EF4-FFF2-40B4-BE49-F238E27FC236}">
                <a16:creationId xmlns:a16="http://schemas.microsoft.com/office/drawing/2014/main" id="{A47C1BCC-52DA-10DE-1406-D23D85804C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7FBA4FD-9E51-860E-6DF0-169FE03444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D0FDC1-72FF-F449-8D4D-B029ACBAA30E}" type="slidenum">
              <a:rPr lang="en-US" smtClean="0"/>
              <a:t>‹#›</a:t>
            </a:fld>
            <a:endParaRPr lang="en-US"/>
          </a:p>
        </p:txBody>
      </p:sp>
    </p:spTree>
    <p:extLst>
      <p:ext uri="{BB962C8B-B14F-4D97-AF65-F5344CB8AC3E}">
        <p14:creationId xmlns:p14="http://schemas.microsoft.com/office/powerpoint/2010/main" val="1377094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boiefiling.fincen.gov/"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hyperlink" Target="https://www.fincen.gov/boi-faq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604d97f6-345c-4b4c-8dae-3a11d3a983d1.usrfiles.com/ugd/604d97_0e978ebd54e24cb8924a035614d8018f.pdf"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hyperlink" Target="https://604d97f6-345c-4b4c-8dae-3a11d3a983d1.usrfiles.com/ugd/604d97_3410c50440eb4192827d3d0ecb674c46.pdf"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fincenid.fincen.gov/landin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law.cornell.edu/uscode/text/31/5336"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s://www.govinfo.gov/content/pkg/FR-2022-09-30/pdf/2022-21020.pdf" TargetMode="External"/><Relationship Id="rId13" Type="http://schemas.openxmlformats.org/officeDocument/2006/relationships/hyperlink" Target="https://www.fincen.gov/beneficial-ownership-information-reporting-rule-fact-sheet" TargetMode="External"/><Relationship Id="rId18" Type="http://schemas.openxmlformats.org/officeDocument/2006/relationships/image" Target="../media/image27.jpeg"/><Relationship Id="rId3" Type="http://schemas.openxmlformats.org/officeDocument/2006/relationships/hyperlink" Target="https://www.fincen.gov/boi" TargetMode="External"/><Relationship Id="rId7" Type="http://schemas.openxmlformats.org/officeDocument/2006/relationships/hyperlink" Target="https://www.govinfo.gov/content/pkg/USCODE-2021-title31/pdf/USCODE-2021-title31-subtitleIV-chap53-subchapII-sec5336.pdf" TargetMode="External"/><Relationship Id="rId12" Type="http://schemas.openxmlformats.org/officeDocument/2006/relationships/hyperlink" Target="https://www.federalregister.gov/documents/2022/09/30/2022-21020/beneficial-ownership-information-reporting-requirementsents" TargetMode="External"/><Relationship Id="rId17" Type="http://schemas.openxmlformats.org/officeDocument/2006/relationships/hyperlink" Target="https://www.fincen.gov/contact" TargetMode="External"/><Relationship Id="rId2" Type="http://schemas.openxmlformats.org/officeDocument/2006/relationships/notesSlide" Target="../notesSlides/notesSlide28.xml"/><Relationship Id="rId16" Type="http://schemas.openxmlformats.org/officeDocument/2006/relationships/hyperlink" Target="https://www.fincen.gov/sites/default/files/shared/BOI%20Informational%20Brochure%20508C.pdf" TargetMode="External"/><Relationship Id="rId1" Type="http://schemas.openxmlformats.org/officeDocument/2006/relationships/slideLayout" Target="../slideLayouts/slideLayout2.xml"/><Relationship Id="rId6" Type="http://schemas.openxmlformats.org/officeDocument/2006/relationships/hyperlink" Target="https://www.fincen.gov/sites/default/files/shared/BOI_Small_Compliance_Guide.v1.1-FINAL.pdf" TargetMode="External"/><Relationship Id="rId11" Type="http://schemas.openxmlformats.org/officeDocument/2006/relationships/hyperlink" Target="https://www.federalregister.gov/public-inspection/2023-24559/use-of-fincen-identifiers-for-reporting-beneficial-ownership-information-of-entities" TargetMode="External"/><Relationship Id="rId5" Type="http://schemas.openxmlformats.org/officeDocument/2006/relationships/hyperlink" Target="https://www.fincen.gov/sites/default/files/shared/Corporate_Transparency_Act.pdf" TargetMode="External"/><Relationship Id="rId15" Type="http://schemas.openxmlformats.org/officeDocument/2006/relationships/hyperlink" Target="https://www.fincen.gov/news/news-releases/fact-sheet-beneficial-ownership-information-access-and-safeguards-final-rule" TargetMode="External"/><Relationship Id="rId10" Type="http://schemas.openxmlformats.org/officeDocument/2006/relationships/hyperlink" Target="https://www.federalregister.gov/public-inspection/2023-26399/beneficial-ownership-information-reporting-deadline-extension-for-reporting-companies-created-or" TargetMode="External"/><Relationship Id="rId19" Type="http://schemas.openxmlformats.org/officeDocument/2006/relationships/image" Target="../media/image2.jpeg"/><Relationship Id="rId4" Type="http://schemas.openxmlformats.org/officeDocument/2006/relationships/image" Target="../media/image26.png"/><Relationship Id="rId9" Type="http://schemas.openxmlformats.org/officeDocument/2006/relationships/hyperlink" Target="https://www.fincen.gov/sites/default/files/shared/31_CFR_1010_380_excerpt_from_Final_Rule.pdf" TargetMode="External"/><Relationship Id="rId14" Type="http://schemas.openxmlformats.org/officeDocument/2006/relationships/hyperlink" Target="https://www.fincen.gov/news/news-releases/fincen-issues-final-rule-regarding-access-beneficial-ownership-information"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law.cornell.edu/uscode/text/31/5336"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s://www.ecfr.gov/current/title-31/subtitle-B/chapter-X/part-1010/subpart-C/section-1010.380" TargetMode="External"/><Relationship Id="rId4" Type="http://schemas.openxmlformats.org/officeDocument/2006/relationships/hyperlink" Target="https://www.govinfo.gov/content/pkg/FR-2022-09-30/pdf/2022-21020.pdf"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hyperlink" Target="mailto:Hairston@me.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417B908-1452-4E6D-E2BC-1B1493D8A2A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4726" t="15251" r="9282" b="17699"/>
          <a:stretch/>
        </p:blipFill>
        <p:spPr bwMode="auto">
          <a:xfrm>
            <a:off x="0" y="12031"/>
            <a:ext cx="12274688" cy="68339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99217552-242B-56B3-1642-6DBCB4E50D1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4726" t="15251" r="9282" b="17699"/>
          <a:stretch/>
        </p:blipFill>
        <p:spPr bwMode="auto">
          <a:xfrm>
            <a:off x="0" y="24063"/>
            <a:ext cx="12274688" cy="68339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2356245-6858-0C66-9E7B-93B0212D76F7}"/>
              </a:ext>
            </a:extLst>
          </p:cNvPr>
          <p:cNvSpPr txBox="1">
            <a:spLocks noGrp="1" noRot="1" noMove="1" noResize="1" noEditPoints="1" noAdjustHandles="1" noChangeArrowheads="1" noChangeShapeType="1"/>
          </p:cNvSpPr>
          <p:nvPr/>
        </p:nvSpPr>
        <p:spPr>
          <a:xfrm>
            <a:off x="11424604" y="0"/>
            <a:ext cx="850084" cy="276999"/>
          </a:xfrm>
          <a:prstGeom prst="rect">
            <a:avLst/>
          </a:prstGeom>
          <a:noFill/>
        </p:spPr>
        <p:txBody>
          <a:bodyPr wrap="square" rtlCol="0">
            <a:spAutoFit/>
          </a:bodyPr>
          <a:lstStyle/>
          <a:p>
            <a:r>
              <a:rPr lang="en-US" sz="1200" dirty="0"/>
              <a:t>Hairston-</a:t>
            </a:r>
            <a:fld id="{173B793E-5BFB-194A-A861-5135AFA395FB}" type="slidenum">
              <a:rPr lang="en-US" sz="1200" smtClean="0"/>
              <a:t>1</a:t>
            </a:fld>
            <a:endParaRPr lang="en-US" sz="1200" dirty="0"/>
          </a:p>
        </p:txBody>
      </p:sp>
      <p:sp>
        <p:nvSpPr>
          <p:cNvPr id="3" name="Subtitle 2">
            <a:extLst>
              <a:ext uri="{FF2B5EF4-FFF2-40B4-BE49-F238E27FC236}">
                <a16:creationId xmlns:a16="http://schemas.microsoft.com/office/drawing/2014/main" id="{DA409CDC-5A90-2547-0C0F-B21ECE5A3D2A}"/>
              </a:ext>
            </a:extLst>
          </p:cNvPr>
          <p:cNvSpPr>
            <a:spLocks noGrp="1" noRot="1" noMove="1" noResize="1" noEditPoints="1" noAdjustHandles="1" noChangeArrowheads="1" noChangeShapeType="1"/>
          </p:cNvSpPr>
          <p:nvPr>
            <p:ph type="subTitle" idx="1"/>
          </p:nvPr>
        </p:nvSpPr>
        <p:spPr>
          <a:xfrm>
            <a:off x="4701436" y="2386287"/>
            <a:ext cx="1169975" cy="460947"/>
          </a:xfrm>
        </p:spPr>
        <p:txBody>
          <a:bodyPr/>
          <a:lstStyle/>
          <a:p>
            <a:r>
              <a:rPr lang="en-US" dirty="0">
                <a:solidFill>
                  <a:schemeClr val="bg1"/>
                </a:solidFill>
              </a:rPr>
              <a:t>CTA</a:t>
            </a:r>
          </a:p>
        </p:txBody>
      </p:sp>
      <p:sp>
        <p:nvSpPr>
          <p:cNvPr id="2" name="Title 1">
            <a:extLst>
              <a:ext uri="{FF2B5EF4-FFF2-40B4-BE49-F238E27FC236}">
                <a16:creationId xmlns:a16="http://schemas.microsoft.com/office/drawing/2014/main" id="{36B3D165-BA7F-7021-F4E1-FC552BB9D0B9}"/>
              </a:ext>
            </a:extLst>
          </p:cNvPr>
          <p:cNvSpPr>
            <a:spLocks noGrp="1" noRot="1" noMove="1" noResize="1" noEditPoints="1" noAdjustHandles="1" noChangeArrowheads="1" noChangeShapeType="1"/>
          </p:cNvSpPr>
          <p:nvPr>
            <p:ph type="ctrTitle"/>
          </p:nvPr>
        </p:nvSpPr>
        <p:spPr>
          <a:xfrm>
            <a:off x="4252257" y="229160"/>
            <a:ext cx="9144000" cy="2387600"/>
          </a:xfrm>
        </p:spPr>
        <p:txBody>
          <a:bodyPr>
            <a:normAutofit fontScale="90000"/>
          </a:bodyPr>
          <a:lstStyle/>
          <a:p>
            <a:pPr>
              <a:lnSpc>
                <a:spcPct val="100000"/>
              </a:lnSpc>
            </a:pPr>
            <a:r>
              <a:rPr lang="en-US" b="1" dirty="0">
                <a:solidFill>
                  <a:srgbClr val="FFFF00"/>
                </a:solidFill>
              </a:rPr>
              <a:t>CORPORATE </a:t>
            </a:r>
            <a:br>
              <a:rPr lang="en-US" b="1" dirty="0">
                <a:solidFill>
                  <a:srgbClr val="FFFF00"/>
                </a:solidFill>
              </a:rPr>
            </a:br>
            <a:r>
              <a:rPr lang="en-US" b="1" dirty="0">
                <a:solidFill>
                  <a:srgbClr val="FFFF00"/>
                </a:solidFill>
              </a:rPr>
              <a:t>TRANSPARENCY </a:t>
            </a:r>
            <a:br>
              <a:rPr lang="en-US" b="1" dirty="0">
                <a:solidFill>
                  <a:srgbClr val="FFFF00"/>
                </a:solidFill>
              </a:rPr>
            </a:br>
            <a:r>
              <a:rPr lang="en-US" b="1" dirty="0">
                <a:solidFill>
                  <a:srgbClr val="FFFF00"/>
                </a:solidFill>
              </a:rPr>
              <a:t>ACT</a:t>
            </a:r>
          </a:p>
        </p:txBody>
      </p:sp>
      <p:pic>
        <p:nvPicPr>
          <p:cNvPr id="7" name="Picture 6">
            <a:extLst>
              <a:ext uri="{FF2B5EF4-FFF2-40B4-BE49-F238E27FC236}">
                <a16:creationId xmlns:a16="http://schemas.microsoft.com/office/drawing/2014/main" id="{15C5725D-F938-963F-D369-CD66F7988B2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1660799"/>
            <a:ext cx="1450975" cy="1450975"/>
          </a:xfrm>
          <a:prstGeom prst="rect">
            <a:avLst/>
          </a:prstGeom>
        </p:spPr>
      </p:pic>
    </p:spTree>
    <p:extLst>
      <p:ext uri="{BB962C8B-B14F-4D97-AF65-F5344CB8AC3E}">
        <p14:creationId xmlns:p14="http://schemas.microsoft.com/office/powerpoint/2010/main" val="3966308392"/>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47BB119-388F-4FDA-CDFB-ADC2D393EBA6}"/>
              </a:ext>
            </a:extLst>
          </p:cNvPr>
          <p:cNvSpPr txBox="1">
            <a:spLocks noGrp="1" noRot="1" noMove="1" noResize="1" noEditPoints="1" noAdjustHandles="1" noChangeArrowheads="1" noChangeShapeType="1"/>
          </p:cNvSpPr>
          <p:nvPr/>
        </p:nvSpPr>
        <p:spPr>
          <a:xfrm>
            <a:off x="11132650" y="6855"/>
            <a:ext cx="1059350" cy="276999"/>
          </a:xfrm>
          <a:prstGeom prst="rect">
            <a:avLst/>
          </a:prstGeom>
          <a:noFill/>
        </p:spPr>
        <p:txBody>
          <a:bodyPr wrap="square" rtlCol="0">
            <a:spAutoFit/>
          </a:bodyPr>
          <a:lstStyle/>
          <a:p>
            <a:pPr>
              <a:spcAft>
                <a:spcPts val="600"/>
              </a:spcAft>
            </a:pPr>
            <a:r>
              <a:rPr lang="en-US" sz="1200" dirty="0"/>
              <a:t>Hairston-</a:t>
            </a:r>
            <a:fld id="{173B793E-5BFB-194A-A861-5135AFA395FB}" type="slidenum">
              <a:rPr lang="en-US" sz="1200" smtClean="0"/>
              <a:pPr>
                <a:spcAft>
                  <a:spcPts val="600"/>
                </a:spcAft>
              </a:pPr>
              <a:t>10</a:t>
            </a:fld>
            <a:endParaRPr lang="en-US" sz="1200" dirty="0"/>
          </a:p>
        </p:txBody>
      </p:sp>
      <p:sp>
        <p:nvSpPr>
          <p:cNvPr id="7" name="TextBox 6">
            <a:extLst>
              <a:ext uri="{FF2B5EF4-FFF2-40B4-BE49-F238E27FC236}">
                <a16:creationId xmlns:a16="http://schemas.microsoft.com/office/drawing/2014/main" id="{CE1B938C-61A0-70ED-78D0-9E857C26E081}"/>
              </a:ext>
            </a:extLst>
          </p:cNvPr>
          <p:cNvSpPr txBox="1">
            <a:spLocks noGrp="1" noRot="1" noMove="1" noResize="1" noEditPoints="1" noAdjustHandles="1" noChangeArrowheads="1" noChangeShapeType="1"/>
          </p:cNvSpPr>
          <p:nvPr/>
        </p:nvSpPr>
        <p:spPr>
          <a:xfrm>
            <a:off x="-1" y="6127871"/>
            <a:ext cx="12192000" cy="707886"/>
          </a:xfrm>
          <a:prstGeom prst="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p:spPr>
        <p:txBody>
          <a:bodyPr wrap="square" rtlCol="0">
            <a:spAutoFit/>
          </a:bodyPr>
          <a:lstStyle/>
          <a:p>
            <a:r>
              <a:rPr lang="en-US" sz="2000" dirty="0">
                <a:highlight>
                  <a:srgbClr val="00FF00"/>
                </a:highlight>
              </a:rPr>
              <a:t>What happens when Driver License, ID, or Passport expires?  </a:t>
            </a:r>
            <a:r>
              <a:rPr lang="en-US" sz="2000" dirty="0"/>
              <a:t>- Must amend within 30 days, unless FinCEN ID used, then holder of FinCEN ID must amend within 30 days!</a:t>
            </a:r>
          </a:p>
        </p:txBody>
      </p:sp>
      <p:sp>
        <p:nvSpPr>
          <p:cNvPr id="3" name="Content Placeholder 2">
            <a:extLst>
              <a:ext uri="{FF2B5EF4-FFF2-40B4-BE49-F238E27FC236}">
                <a16:creationId xmlns:a16="http://schemas.microsoft.com/office/drawing/2014/main" id="{AEEC5C01-F073-D70A-4936-B890334CA9FF}"/>
              </a:ext>
            </a:extLst>
          </p:cNvPr>
          <p:cNvSpPr>
            <a:spLocks noGrp="1" noRot="1" noMove="1" noResize="1" noEditPoints="1" noAdjustHandles="1" noChangeArrowheads="1" noChangeShapeType="1"/>
          </p:cNvSpPr>
          <p:nvPr>
            <p:ph idx="1"/>
          </p:nvPr>
        </p:nvSpPr>
        <p:spPr>
          <a:xfrm>
            <a:off x="4537464" y="96381"/>
            <a:ext cx="7159724" cy="6295907"/>
          </a:xfrm>
        </p:spPr>
        <p:txBody>
          <a:bodyPr vert="horz" lIns="91440" tIns="45720" rIns="91440" bIns="45720" rtlCol="0">
            <a:noAutofit/>
          </a:bodyPr>
          <a:lstStyle/>
          <a:p>
            <a:pPr marL="355600" indent="-355600">
              <a:spcAft>
                <a:spcPts val="600"/>
              </a:spcAft>
              <a:buFont typeface="Wingdings" pitchFamily="2" charset="2"/>
              <a:buChar char="v"/>
            </a:pPr>
            <a:r>
              <a:rPr lang="en-US" sz="3200" dirty="0"/>
              <a:t>If entity formed prior to January 1, 2024, then </a:t>
            </a:r>
            <a:r>
              <a:rPr lang="en-US" sz="3200" dirty="0">
                <a:highlight>
                  <a:srgbClr val="FFFF00"/>
                </a:highlight>
              </a:rPr>
              <a:t>by January 1, 2025</a:t>
            </a:r>
          </a:p>
          <a:p>
            <a:pPr marL="355600" indent="-355600">
              <a:spcAft>
                <a:spcPts val="600"/>
              </a:spcAft>
              <a:buFont typeface="Wingdings" pitchFamily="2" charset="2"/>
              <a:buChar char="v"/>
            </a:pPr>
            <a:r>
              <a:rPr lang="en-US" sz="3200" dirty="0"/>
              <a:t>If formed after January 1, 2024 and prior to January 1, 2025, then within </a:t>
            </a:r>
            <a:r>
              <a:rPr lang="en-US" sz="3200" dirty="0">
                <a:highlight>
                  <a:srgbClr val="FFFF00"/>
                </a:highlight>
              </a:rPr>
              <a:t>90 days of filing</a:t>
            </a:r>
          </a:p>
          <a:p>
            <a:pPr marL="355600" indent="-355600">
              <a:spcAft>
                <a:spcPts val="600"/>
              </a:spcAft>
              <a:buFont typeface="Wingdings" pitchFamily="2" charset="2"/>
              <a:buChar char="v"/>
            </a:pPr>
            <a:r>
              <a:rPr lang="en-US" sz="3200" dirty="0"/>
              <a:t>If formed after January 1, 2025, then within </a:t>
            </a:r>
            <a:r>
              <a:rPr lang="en-US" sz="3200" dirty="0">
                <a:highlight>
                  <a:srgbClr val="FFFF00"/>
                </a:highlight>
              </a:rPr>
              <a:t>30 days of filing</a:t>
            </a:r>
          </a:p>
          <a:p>
            <a:pPr marL="355600" indent="-355600">
              <a:spcAft>
                <a:spcPts val="600"/>
              </a:spcAft>
              <a:buFont typeface="Wingdings" pitchFamily="2" charset="2"/>
              <a:buChar char="v"/>
            </a:pPr>
            <a:r>
              <a:rPr lang="en-US" sz="3200" dirty="0">
                <a:highlight>
                  <a:srgbClr val="00FF00"/>
                </a:highlight>
              </a:rPr>
              <a:t>If change occurs, report must be updated within 30 days of change</a:t>
            </a:r>
          </a:p>
          <a:p>
            <a:pPr marL="355600" indent="-355600">
              <a:spcAft>
                <a:spcPts val="600"/>
              </a:spcAft>
              <a:buFont typeface="Wingdings" pitchFamily="2" charset="2"/>
              <a:buChar char="v"/>
            </a:pPr>
            <a:r>
              <a:rPr lang="en-US" sz="3200" dirty="0">
                <a:highlight>
                  <a:srgbClr val="00FFFF"/>
                </a:highlight>
              </a:rPr>
              <a:t>If become aware of inaccuracies, then must correct within 30 days</a:t>
            </a:r>
          </a:p>
        </p:txBody>
      </p:sp>
      <p:pic>
        <p:nvPicPr>
          <p:cNvPr id="5" name="Picture 2">
            <a:extLst>
              <a:ext uri="{FF2B5EF4-FFF2-40B4-BE49-F238E27FC236}">
                <a16:creationId xmlns:a16="http://schemas.microsoft.com/office/drawing/2014/main" id="{952CEFD0-6121-5F82-58E8-48A50A72E81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94812" y="145353"/>
            <a:ext cx="3435622" cy="15977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5FA1B60-5C0A-A736-53D9-59F49D91FAA8}"/>
              </a:ext>
            </a:extLst>
          </p:cNvPr>
          <p:cNvSpPr>
            <a:spLocks noGrp="1" noRot="1" noMove="1" noResize="1" noEditPoints="1" noAdjustHandles="1" noChangeArrowheads="1" noChangeShapeType="1"/>
          </p:cNvSpPr>
          <p:nvPr>
            <p:ph type="title"/>
          </p:nvPr>
        </p:nvSpPr>
        <p:spPr>
          <a:xfrm>
            <a:off x="103840" y="2516100"/>
            <a:ext cx="2871095" cy="2156621"/>
          </a:xfrm>
        </p:spPr>
        <p:txBody>
          <a:bodyPr vert="horz" lIns="91440" tIns="45720" rIns="91440" bIns="45720" rtlCol="0" anchor="t">
            <a:normAutofit/>
          </a:bodyPr>
          <a:lstStyle/>
          <a:p>
            <a:pPr algn="ctr"/>
            <a:r>
              <a:rPr lang="en-US" sz="4800" b="1" kern="1200" dirty="0">
                <a:solidFill>
                  <a:srgbClr val="FFFFFF"/>
                </a:solidFill>
                <a:latin typeface="+mj-lt"/>
                <a:ea typeface="+mj-ea"/>
                <a:cs typeface="+mj-cs"/>
              </a:rPr>
              <a:t>When </a:t>
            </a:r>
            <a:br>
              <a:rPr lang="en-US" sz="4800" b="1" kern="1200" dirty="0">
                <a:solidFill>
                  <a:srgbClr val="FFFFFF"/>
                </a:solidFill>
                <a:latin typeface="+mj-lt"/>
                <a:ea typeface="+mj-ea"/>
                <a:cs typeface="+mj-cs"/>
              </a:rPr>
            </a:br>
            <a:r>
              <a:rPr lang="en-US" sz="4800" b="1" kern="1200" dirty="0">
                <a:solidFill>
                  <a:srgbClr val="FFFFFF"/>
                </a:solidFill>
                <a:latin typeface="+mj-lt"/>
                <a:ea typeface="+mj-ea"/>
                <a:cs typeface="+mj-cs"/>
              </a:rPr>
              <a:t>to </a:t>
            </a:r>
            <a:br>
              <a:rPr lang="en-US" sz="4800" b="1" kern="1200" dirty="0">
                <a:solidFill>
                  <a:srgbClr val="FFFFFF"/>
                </a:solidFill>
                <a:latin typeface="+mj-lt"/>
                <a:ea typeface="+mj-ea"/>
                <a:cs typeface="+mj-cs"/>
              </a:rPr>
            </a:br>
            <a:r>
              <a:rPr lang="en-US" sz="4800" b="1" kern="1200" dirty="0">
                <a:solidFill>
                  <a:srgbClr val="FFFFFF"/>
                </a:solidFill>
                <a:latin typeface="+mj-lt"/>
                <a:ea typeface="+mj-ea"/>
                <a:cs typeface="+mj-cs"/>
              </a:rPr>
              <a:t>Report</a:t>
            </a:r>
            <a:r>
              <a:rPr lang="en-US" sz="3600" kern="1200" dirty="0">
                <a:solidFill>
                  <a:srgbClr val="FFFFFF"/>
                </a:solidFill>
                <a:latin typeface="+mj-lt"/>
                <a:ea typeface="+mj-ea"/>
                <a:cs typeface="+mj-cs"/>
              </a:rPr>
              <a:t>	</a:t>
            </a:r>
          </a:p>
        </p:txBody>
      </p:sp>
    </p:spTree>
    <p:extLst>
      <p:ext uri="{BB962C8B-B14F-4D97-AF65-F5344CB8AC3E}">
        <p14:creationId xmlns:p14="http://schemas.microsoft.com/office/powerpoint/2010/main" val="1909646470"/>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8A25FAFB-4610-39E9-CA9A-39845905D521}"/>
              </a:ext>
            </a:extLst>
          </p:cNvPr>
          <p:cNvSpPr txBox="1">
            <a:spLocks noGrp="1" noRot="1" noMove="1" noResize="1" noEditPoints="1" noAdjustHandles="1" noChangeArrowheads="1" noChangeShapeType="1"/>
          </p:cNvSpPr>
          <p:nvPr/>
        </p:nvSpPr>
        <p:spPr>
          <a:xfrm>
            <a:off x="8393658" y="2290376"/>
            <a:ext cx="3727544" cy="4357733"/>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txBody>
          <a:bodyPr vert="horz" lIns="91440" tIns="45720" rIns="91440" bIns="45720" rtlCol="0">
            <a:normAutofit/>
          </a:bodyPr>
          <a:lstStyle/>
          <a:p>
            <a:pPr algn="ctr">
              <a:spcAft>
                <a:spcPts val="1200"/>
              </a:spcAft>
            </a:pPr>
            <a:r>
              <a:rPr lang="en-US" sz="2400" dirty="0"/>
              <a:t>For each Beneficial Owner</a:t>
            </a:r>
          </a:p>
          <a:p>
            <a:pPr>
              <a:spcBef>
                <a:spcPts val="600"/>
              </a:spcBef>
            </a:pPr>
            <a:r>
              <a:rPr lang="en-US" sz="2000" i="1" dirty="0">
                <a:highlight>
                  <a:srgbClr val="FFFF00"/>
                </a:highlight>
              </a:rPr>
              <a:t>Either the owner’s FinCEN ID Number or</a:t>
            </a:r>
            <a:r>
              <a:rPr lang="en-US" sz="2000" dirty="0">
                <a:highlight>
                  <a:srgbClr val="FFFF00"/>
                </a:highlight>
              </a:rPr>
              <a:t> </a:t>
            </a:r>
          </a:p>
          <a:p>
            <a:pPr marL="342900" indent="-342900">
              <a:spcBef>
                <a:spcPts val="600"/>
              </a:spcBef>
              <a:buFont typeface="Wingdings" pitchFamily="2" charset="2"/>
              <a:buChar char="q"/>
            </a:pPr>
            <a:r>
              <a:rPr lang="en-US" sz="2000" dirty="0"/>
              <a:t>full legal name,</a:t>
            </a:r>
          </a:p>
          <a:p>
            <a:pPr marL="342900" indent="-342900">
              <a:spcBef>
                <a:spcPts val="600"/>
              </a:spcBef>
              <a:buFont typeface="Wingdings" pitchFamily="2" charset="2"/>
              <a:buChar char="q"/>
            </a:pPr>
            <a:r>
              <a:rPr lang="en-US" sz="2000" dirty="0">
                <a:highlight>
                  <a:srgbClr val="00FF00"/>
                </a:highlight>
              </a:rPr>
              <a:t>residential</a:t>
            </a:r>
            <a:r>
              <a:rPr lang="en-US" sz="2000" dirty="0"/>
              <a:t> address,</a:t>
            </a:r>
          </a:p>
          <a:p>
            <a:pPr marL="342900" indent="-342900">
              <a:spcBef>
                <a:spcPts val="600"/>
              </a:spcBef>
              <a:buFont typeface="Wingdings" pitchFamily="2" charset="2"/>
              <a:buChar char="q"/>
            </a:pPr>
            <a:r>
              <a:rPr lang="en-US" sz="2000" dirty="0"/>
              <a:t>date of birth, </a:t>
            </a:r>
          </a:p>
          <a:p>
            <a:pPr marL="342900" indent="-342900">
              <a:spcBef>
                <a:spcPts val="600"/>
              </a:spcBef>
              <a:buFont typeface="Wingdings" pitchFamily="2" charset="2"/>
              <a:buChar char="q"/>
            </a:pPr>
            <a:r>
              <a:rPr lang="en-US" sz="2000" dirty="0"/>
              <a:t>Driver’s licenses, Government issued ID, or Passport number, and</a:t>
            </a:r>
          </a:p>
          <a:p>
            <a:pPr marL="342900" indent="-342900">
              <a:spcBef>
                <a:spcPts val="600"/>
              </a:spcBef>
              <a:buFont typeface="Wingdings" pitchFamily="2" charset="2"/>
              <a:buChar char="q"/>
            </a:pPr>
            <a:r>
              <a:rPr lang="en-US" sz="2000" dirty="0"/>
              <a:t>image of Driver’s License, ID, or Passport used</a:t>
            </a:r>
          </a:p>
        </p:txBody>
      </p:sp>
      <p:sp>
        <p:nvSpPr>
          <p:cNvPr id="7" name="TextBox 6">
            <a:extLst>
              <a:ext uri="{FF2B5EF4-FFF2-40B4-BE49-F238E27FC236}">
                <a16:creationId xmlns:a16="http://schemas.microsoft.com/office/drawing/2014/main" id="{2830DED2-5CB4-948D-76DE-011D5BF96F15}"/>
              </a:ext>
            </a:extLst>
          </p:cNvPr>
          <p:cNvSpPr txBox="1">
            <a:spLocks noGrp="1" noRot="1" noMove="1" noResize="1" noEditPoints="1" noAdjustHandles="1" noChangeArrowheads="1" noChangeShapeType="1"/>
          </p:cNvSpPr>
          <p:nvPr/>
        </p:nvSpPr>
        <p:spPr>
          <a:xfrm>
            <a:off x="4335769" y="2363052"/>
            <a:ext cx="3868785" cy="4212379"/>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13500000" scaled="1"/>
            <a:tileRect/>
          </a:gradFill>
        </p:spPr>
        <p:txBody>
          <a:bodyPr vert="horz" lIns="91440" tIns="45720" rIns="91440" bIns="45720" rtlCol="0">
            <a:normAutofit lnSpcReduction="10000"/>
          </a:bodyPr>
          <a:lstStyle/>
          <a:p>
            <a:pPr algn="ctr">
              <a:spcAft>
                <a:spcPts val="1200"/>
              </a:spcAft>
            </a:pPr>
            <a:r>
              <a:rPr lang="en-US" sz="2400" dirty="0"/>
              <a:t>For each Company Applicant </a:t>
            </a:r>
            <a:r>
              <a:rPr lang="en-US" dirty="0"/>
              <a:t>(if entity formed after 1/1/24)</a:t>
            </a:r>
          </a:p>
          <a:p>
            <a:pPr>
              <a:spcBef>
                <a:spcPts val="600"/>
              </a:spcBef>
            </a:pPr>
            <a:r>
              <a:rPr lang="en-US" sz="2000" i="1" dirty="0">
                <a:highlight>
                  <a:srgbClr val="FFFF00"/>
                </a:highlight>
              </a:rPr>
              <a:t>Either the individual’s FinCEN ID Number or </a:t>
            </a:r>
          </a:p>
          <a:p>
            <a:pPr marL="342900" indent="-342900">
              <a:spcBef>
                <a:spcPts val="600"/>
              </a:spcBef>
              <a:buFont typeface="Wingdings" pitchFamily="2" charset="2"/>
              <a:buChar char="q"/>
            </a:pPr>
            <a:r>
              <a:rPr lang="en-US" sz="2000" dirty="0"/>
              <a:t>full legal name,</a:t>
            </a:r>
          </a:p>
          <a:p>
            <a:pPr marL="342900" indent="-342900">
              <a:spcBef>
                <a:spcPts val="600"/>
              </a:spcBef>
              <a:buFont typeface="Wingdings" pitchFamily="2" charset="2"/>
              <a:buChar char="q"/>
            </a:pPr>
            <a:r>
              <a:rPr lang="en-US" sz="2000" dirty="0">
                <a:highlight>
                  <a:srgbClr val="00FF00"/>
                </a:highlight>
              </a:rPr>
              <a:t>business</a:t>
            </a:r>
            <a:r>
              <a:rPr lang="en-US" sz="2000" dirty="0"/>
              <a:t> address,</a:t>
            </a:r>
          </a:p>
          <a:p>
            <a:pPr marL="342900" indent="-342900">
              <a:spcBef>
                <a:spcPts val="600"/>
              </a:spcBef>
              <a:buFont typeface="Wingdings" pitchFamily="2" charset="2"/>
              <a:buChar char="q"/>
            </a:pPr>
            <a:r>
              <a:rPr lang="en-US" sz="2000" dirty="0"/>
              <a:t>date of birth, </a:t>
            </a:r>
          </a:p>
          <a:p>
            <a:pPr marL="342900" indent="-342900">
              <a:spcBef>
                <a:spcPts val="600"/>
              </a:spcBef>
              <a:buFont typeface="Wingdings" pitchFamily="2" charset="2"/>
              <a:buChar char="q"/>
            </a:pPr>
            <a:r>
              <a:rPr lang="en-US" sz="2000" dirty="0"/>
              <a:t>Driver’s licenses, Government issued ID, or Passport number, and</a:t>
            </a:r>
          </a:p>
          <a:p>
            <a:pPr marL="342900" indent="-342900">
              <a:spcBef>
                <a:spcPts val="600"/>
              </a:spcBef>
              <a:buFont typeface="Wingdings" pitchFamily="2" charset="2"/>
              <a:buChar char="q"/>
            </a:pPr>
            <a:r>
              <a:rPr lang="en-US" sz="2000" dirty="0"/>
              <a:t>Image of Driver’s License, ID, or Passport used</a:t>
            </a:r>
          </a:p>
        </p:txBody>
      </p:sp>
      <p:sp>
        <p:nvSpPr>
          <p:cNvPr id="3" name="Content Placeholder 2">
            <a:extLst>
              <a:ext uri="{FF2B5EF4-FFF2-40B4-BE49-F238E27FC236}">
                <a16:creationId xmlns:a16="http://schemas.microsoft.com/office/drawing/2014/main" id="{CD7827CB-C432-28F6-6C9A-9AAF5058534D}"/>
              </a:ext>
            </a:extLst>
          </p:cNvPr>
          <p:cNvSpPr>
            <a:spLocks noGrp="1" noRot="1" noMove="1" noResize="1" noEditPoints="1" noAdjustHandles="1" noChangeArrowheads="1" noChangeShapeType="1"/>
          </p:cNvSpPr>
          <p:nvPr>
            <p:ph idx="1"/>
          </p:nvPr>
        </p:nvSpPr>
        <p:spPr>
          <a:xfrm>
            <a:off x="6182992" y="145354"/>
            <a:ext cx="4421333" cy="1999668"/>
          </a:xfr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txBody>
          <a:bodyPr vert="horz" lIns="91440" tIns="45720" rIns="91440" bIns="45720" rtlCol="0">
            <a:normAutofit fontScale="32500" lnSpcReduction="20000"/>
          </a:bodyPr>
          <a:lstStyle/>
          <a:p>
            <a:pPr marL="0" indent="0">
              <a:lnSpc>
                <a:spcPct val="120000"/>
              </a:lnSpc>
              <a:spcBef>
                <a:spcPts val="400"/>
              </a:spcBef>
              <a:buNone/>
            </a:pPr>
            <a:r>
              <a:rPr lang="en-US" sz="7400" dirty="0"/>
              <a:t>Reporting Company’s Information</a:t>
            </a:r>
          </a:p>
          <a:p>
            <a:pPr>
              <a:lnSpc>
                <a:spcPct val="120000"/>
              </a:lnSpc>
              <a:spcBef>
                <a:spcPts val="400"/>
              </a:spcBef>
            </a:pPr>
            <a:r>
              <a:rPr lang="en-US" sz="5000" dirty="0"/>
              <a:t>Entity’s legal Name, </a:t>
            </a:r>
          </a:p>
          <a:p>
            <a:pPr>
              <a:lnSpc>
                <a:spcPct val="120000"/>
              </a:lnSpc>
              <a:spcBef>
                <a:spcPts val="400"/>
              </a:spcBef>
            </a:pPr>
            <a:r>
              <a:rPr lang="en-US" sz="5000" dirty="0"/>
              <a:t>Entity’s DBA (if any) </a:t>
            </a:r>
            <a:r>
              <a:rPr lang="en-US" sz="5000" i="1" dirty="0">
                <a:highlight>
                  <a:srgbClr val="FFFF00"/>
                </a:highlight>
              </a:rPr>
              <a:t>(name used on Tax return?)</a:t>
            </a:r>
          </a:p>
          <a:p>
            <a:pPr>
              <a:lnSpc>
                <a:spcPct val="120000"/>
              </a:lnSpc>
              <a:spcBef>
                <a:spcPts val="400"/>
              </a:spcBef>
            </a:pPr>
            <a:r>
              <a:rPr lang="en-US" sz="5000" dirty="0"/>
              <a:t>Entity’s State of Formation, </a:t>
            </a:r>
          </a:p>
          <a:p>
            <a:pPr>
              <a:lnSpc>
                <a:spcPct val="120000"/>
              </a:lnSpc>
              <a:spcBef>
                <a:spcPts val="400"/>
              </a:spcBef>
            </a:pPr>
            <a:r>
              <a:rPr lang="en-US" sz="5000" dirty="0"/>
              <a:t>Entity’s US street address, and </a:t>
            </a:r>
          </a:p>
          <a:p>
            <a:pPr>
              <a:lnSpc>
                <a:spcPct val="120000"/>
              </a:lnSpc>
              <a:spcBef>
                <a:spcPts val="400"/>
              </a:spcBef>
            </a:pPr>
            <a:r>
              <a:rPr lang="en-US" sz="5000" dirty="0"/>
              <a:t>Entity’s TIN or EIN</a:t>
            </a:r>
          </a:p>
          <a:p>
            <a:endParaRPr lang="en-US" sz="1600" dirty="0"/>
          </a:p>
        </p:txBody>
      </p:sp>
      <p:pic>
        <p:nvPicPr>
          <p:cNvPr id="11266" name="Picture 2">
            <a:extLst>
              <a:ext uri="{FF2B5EF4-FFF2-40B4-BE49-F238E27FC236}">
                <a16:creationId xmlns:a16="http://schemas.microsoft.com/office/drawing/2014/main" id="{16EC08EC-090E-24E2-5E3C-CE118D3EC5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76873" y="104699"/>
            <a:ext cx="2409371" cy="24093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49CB880-B77F-AA51-F754-11E6FC0F78A0}"/>
              </a:ext>
            </a:extLst>
          </p:cNvPr>
          <p:cNvSpPr>
            <a:spLocks noGrp="1" noRot="1" noMove="1" noResize="1" noEditPoints="1" noAdjustHandles="1" noChangeArrowheads="1" noChangeShapeType="1"/>
          </p:cNvSpPr>
          <p:nvPr>
            <p:ph type="title"/>
          </p:nvPr>
        </p:nvSpPr>
        <p:spPr>
          <a:xfrm>
            <a:off x="253811" y="2844712"/>
            <a:ext cx="2409372" cy="2156621"/>
          </a:xfrm>
        </p:spPr>
        <p:txBody>
          <a:bodyPr vert="horz" lIns="91440" tIns="45720" rIns="91440" bIns="45720" rtlCol="0" anchor="t">
            <a:normAutofit fontScale="90000"/>
          </a:bodyPr>
          <a:lstStyle/>
          <a:p>
            <a:pPr algn="ctr"/>
            <a:r>
              <a:rPr lang="en-US" b="1" kern="1200" dirty="0">
                <a:solidFill>
                  <a:srgbClr val="FFFFFF"/>
                </a:solidFill>
                <a:latin typeface="+mj-lt"/>
                <a:ea typeface="+mj-ea"/>
                <a:cs typeface="+mj-cs"/>
              </a:rPr>
              <a:t>What </a:t>
            </a:r>
            <a:br>
              <a:rPr lang="en-US" b="1" kern="1200" dirty="0">
                <a:solidFill>
                  <a:srgbClr val="FFFFFF"/>
                </a:solidFill>
                <a:latin typeface="+mj-lt"/>
                <a:ea typeface="+mj-ea"/>
                <a:cs typeface="+mj-cs"/>
              </a:rPr>
            </a:br>
            <a:r>
              <a:rPr lang="en-US" b="1" kern="1200" dirty="0">
                <a:solidFill>
                  <a:srgbClr val="FFFFFF"/>
                </a:solidFill>
                <a:latin typeface="+mj-lt"/>
                <a:ea typeface="+mj-ea"/>
                <a:cs typeface="+mj-cs"/>
              </a:rPr>
              <a:t>must </a:t>
            </a:r>
            <a:br>
              <a:rPr lang="en-US" b="1" kern="1200" dirty="0">
                <a:solidFill>
                  <a:srgbClr val="FFFFFF"/>
                </a:solidFill>
                <a:latin typeface="+mj-lt"/>
                <a:ea typeface="+mj-ea"/>
                <a:cs typeface="+mj-cs"/>
              </a:rPr>
            </a:br>
            <a:r>
              <a:rPr lang="en-US" b="1" kern="1200" dirty="0">
                <a:solidFill>
                  <a:srgbClr val="FFFFFF"/>
                </a:solidFill>
                <a:latin typeface="+mj-lt"/>
                <a:ea typeface="+mj-ea"/>
                <a:cs typeface="+mj-cs"/>
              </a:rPr>
              <a:t>be </a:t>
            </a:r>
            <a:br>
              <a:rPr lang="en-US" b="1" kern="1200" dirty="0">
                <a:solidFill>
                  <a:srgbClr val="FFFFFF"/>
                </a:solidFill>
                <a:latin typeface="+mj-lt"/>
                <a:ea typeface="+mj-ea"/>
                <a:cs typeface="+mj-cs"/>
              </a:rPr>
            </a:br>
            <a:r>
              <a:rPr lang="en-US" b="1" kern="1200" dirty="0">
                <a:solidFill>
                  <a:srgbClr val="FFFFFF"/>
                </a:solidFill>
                <a:latin typeface="+mj-lt"/>
                <a:ea typeface="+mj-ea"/>
                <a:cs typeface="+mj-cs"/>
              </a:rPr>
              <a:t>reported?</a:t>
            </a:r>
          </a:p>
        </p:txBody>
      </p:sp>
      <p:sp>
        <p:nvSpPr>
          <p:cNvPr id="5" name="TextBox 4">
            <a:extLst>
              <a:ext uri="{FF2B5EF4-FFF2-40B4-BE49-F238E27FC236}">
                <a16:creationId xmlns:a16="http://schemas.microsoft.com/office/drawing/2014/main" id="{AD02863C-0689-28ED-C67D-FF4AF6607028}"/>
              </a:ext>
            </a:extLst>
          </p:cNvPr>
          <p:cNvSpPr txBox="1">
            <a:spLocks noGrp="1" noRot="1" noMove="1" noResize="1" noEditPoints="1" noAdjustHandles="1" noChangeArrowheads="1" noChangeShapeType="1"/>
          </p:cNvSpPr>
          <p:nvPr/>
        </p:nvSpPr>
        <p:spPr>
          <a:xfrm>
            <a:off x="11132650" y="6855"/>
            <a:ext cx="1059350" cy="276999"/>
          </a:xfrm>
          <a:prstGeom prst="rect">
            <a:avLst/>
          </a:prstGeom>
          <a:noFill/>
        </p:spPr>
        <p:txBody>
          <a:bodyPr wrap="square" rtlCol="0">
            <a:spAutoFit/>
          </a:bodyPr>
          <a:lstStyle/>
          <a:p>
            <a:pPr>
              <a:spcAft>
                <a:spcPts val="600"/>
              </a:spcAft>
            </a:pPr>
            <a:r>
              <a:rPr lang="en-US" sz="1200" dirty="0"/>
              <a:t>Hairston-</a:t>
            </a:r>
            <a:fld id="{173B793E-5BFB-194A-A861-5135AFA395FB}" type="slidenum">
              <a:rPr lang="en-US" sz="1200" smtClean="0"/>
              <a:pPr>
                <a:spcAft>
                  <a:spcPts val="600"/>
                </a:spcAft>
              </a:pPr>
              <a:t>11</a:t>
            </a:fld>
            <a:endParaRPr lang="en-US" sz="1200" dirty="0"/>
          </a:p>
        </p:txBody>
      </p:sp>
    </p:spTree>
    <p:extLst>
      <p:ext uri="{BB962C8B-B14F-4D97-AF65-F5344CB8AC3E}">
        <p14:creationId xmlns:p14="http://schemas.microsoft.com/office/powerpoint/2010/main" val="2728174723"/>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E3C2FD-5FA1-3DC1-021A-89177D5914D3}"/>
              </a:ext>
            </a:extLst>
          </p:cNvPr>
          <p:cNvSpPr>
            <a:spLocks noGrp="1" noRot="1" noMove="1" noResize="1" noEditPoints="1" noAdjustHandles="1" noChangeArrowheads="1" noChangeShapeType="1"/>
          </p:cNvSpPr>
          <p:nvPr>
            <p:ph type="title"/>
          </p:nvPr>
        </p:nvSpPr>
        <p:spPr>
          <a:xfrm>
            <a:off x="7285687" y="-464055"/>
            <a:ext cx="4891064" cy="6858000"/>
          </a:xfrm>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p:spPr>
        <p:txBody>
          <a:bodyPr vert="horz" lIns="91440" tIns="45720" rIns="91440" bIns="45720" rtlCol="0" anchor="ctr">
            <a:noAutofit/>
          </a:bodyPr>
          <a:lstStyle/>
          <a:p>
            <a:pPr algn="ctr">
              <a:lnSpc>
                <a:spcPct val="100000"/>
              </a:lnSpc>
              <a:spcBef>
                <a:spcPts val="300"/>
              </a:spcBef>
              <a:spcAft>
                <a:spcPts val="600"/>
              </a:spcAft>
            </a:pPr>
            <a:r>
              <a:rPr lang="en-US" dirty="0"/>
              <a:t>Is my Company </a:t>
            </a:r>
            <a:br>
              <a:rPr lang="en-US" dirty="0"/>
            </a:br>
            <a:r>
              <a:rPr lang="en-US" dirty="0"/>
              <a:t>required to </a:t>
            </a:r>
            <a:br>
              <a:rPr lang="en-US" dirty="0"/>
            </a:br>
            <a:r>
              <a:rPr lang="en-US" dirty="0"/>
              <a:t>report its </a:t>
            </a:r>
            <a:br>
              <a:rPr lang="en-US" dirty="0"/>
            </a:br>
            <a:r>
              <a:rPr lang="en-US" dirty="0"/>
              <a:t>company applicants?</a:t>
            </a:r>
            <a:br>
              <a:rPr lang="en-US" dirty="0"/>
            </a:br>
            <a:br>
              <a:rPr lang="en-US" dirty="0"/>
            </a:br>
            <a:endParaRPr lang="en-US" dirty="0"/>
          </a:p>
        </p:txBody>
      </p:sp>
      <p:pic>
        <p:nvPicPr>
          <p:cNvPr id="9" name="Content Placeholder 8">
            <a:extLst>
              <a:ext uri="{FF2B5EF4-FFF2-40B4-BE49-F238E27FC236}">
                <a16:creationId xmlns:a16="http://schemas.microsoft.com/office/drawing/2014/main" id="{C6DAFA0F-CF17-D28C-CA06-19F1E8F423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ph idx="1"/>
          </p:nvPr>
        </p:nvPicPr>
        <p:blipFill rotWithShape="1">
          <a:blip r:embed="rId3"/>
          <a:srcRect l="10186" r="2391" b="2"/>
          <a:stretch/>
        </p:blipFill>
        <p:spPr>
          <a:xfrm>
            <a:off x="148024" y="6855"/>
            <a:ext cx="6989638" cy="6795676"/>
          </a:xfrm>
          <a:prstGeom prst="rect">
            <a:avLst/>
          </a:prstGeom>
        </p:spPr>
      </p:pic>
      <p:sp>
        <p:nvSpPr>
          <p:cNvPr id="3" name="TextBox 2">
            <a:extLst>
              <a:ext uri="{FF2B5EF4-FFF2-40B4-BE49-F238E27FC236}">
                <a16:creationId xmlns:a16="http://schemas.microsoft.com/office/drawing/2014/main" id="{C3041432-7010-9A44-7429-24405EDFD0DB}"/>
              </a:ext>
            </a:extLst>
          </p:cNvPr>
          <p:cNvSpPr txBox="1">
            <a:spLocks noGrp="1" noRot="1" noMove="1" noResize="1" noEditPoints="1" noAdjustHandles="1" noChangeArrowheads="1" noChangeShapeType="1"/>
          </p:cNvSpPr>
          <p:nvPr/>
        </p:nvSpPr>
        <p:spPr>
          <a:xfrm>
            <a:off x="11132650" y="6855"/>
            <a:ext cx="1059350" cy="276999"/>
          </a:xfrm>
          <a:prstGeom prst="rect">
            <a:avLst/>
          </a:prstGeom>
          <a:noFill/>
        </p:spPr>
        <p:txBody>
          <a:bodyPr wrap="square" rtlCol="0">
            <a:spAutoFit/>
          </a:bodyPr>
          <a:lstStyle/>
          <a:p>
            <a:pPr>
              <a:spcAft>
                <a:spcPts val="600"/>
              </a:spcAft>
            </a:pPr>
            <a:r>
              <a:rPr lang="en-US" sz="1200" dirty="0"/>
              <a:t>Hairston-</a:t>
            </a:r>
            <a:fld id="{173B793E-5BFB-194A-A861-5135AFA395FB}" type="slidenum">
              <a:rPr lang="en-US" sz="1200" smtClean="0"/>
              <a:pPr>
                <a:spcAft>
                  <a:spcPts val="600"/>
                </a:spcAft>
              </a:pPr>
              <a:t>12</a:t>
            </a:fld>
            <a:endParaRPr lang="en-US" sz="1200" dirty="0"/>
          </a:p>
        </p:txBody>
      </p:sp>
      <p:sp>
        <p:nvSpPr>
          <p:cNvPr id="4" name="TextBox 3">
            <a:extLst>
              <a:ext uri="{FF2B5EF4-FFF2-40B4-BE49-F238E27FC236}">
                <a16:creationId xmlns:a16="http://schemas.microsoft.com/office/drawing/2014/main" id="{9238183E-8228-438A-6CB8-FAFB18943829}"/>
              </a:ext>
            </a:extLst>
          </p:cNvPr>
          <p:cNvSpPr txBox="1">
            <a:spLocks noGrp="1" noRot="1" noMove="1" noResize="1" noEditPoints="1" noAdjustHandles="1" noChangeArrowheads="1" noChangeShapeType="1"/>
          </p:cNvSpPr>
          <p:nvPr/>
        </p:nvSpPr>
        <p:spPr>
          <a:xfrm>
            <a:off x="7291787" y="5288092"/>
            <a:ext cx="4894113" cy="1754326"/>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txBody>
          <a:bodyPr wrap="square" rtlCol="0">
            <a:spAutoFit/>
          </a:bodyPr>
          <a:lstStyle/>
          <a:p>
            <a:r>
              <a:rPr lang="en-US" sz="1800" dirty="0"/>
              <a:t>Practice Tip:  When a company formed prior to January 1, 2024 E-files their BOIR, they  must affirmatively check the box that Company applicant does not need to be disclosed for the company</a:t>
            </a:r>
          </a:p>
          <a:p>
            <a:endParaRPr lang="en-US" dirty="0"/>
          </a:p>
        </p:txBody>
      </p:sp>
    </p:spTree>
    <p:extLst>
      <p:ext uri="{BB962C8B-B14F-4D97-AF65-F5344CB8AC3E}">
        <p14:creationId xmlns:p14="http://schemas.microsoft.com/office/powerpoint/2010/main" val="2605179148"/>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1739CA5-F0F5-48E1-8E8C-F24B7182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3">
            <a:extLst>
              <a:ext uri="{FF2B5EF4-FFF2-40B4-BE49-F238E27FC236}">
                <a16:creationId xmlns:a16="http://schemas.microsoft.com/office/drawing/2014/main" id="{3EAD2937-F230-41D4-B9C5-975B129BF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CD444A3-C338-4886-B7F1-4BA2AF46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0FAD85-FED6-1018-1BB2-0679F51FCF70}"/>
              </a:ext>
            </a:extLst>
          </p:cNvPr>
          <p:cNvSpPr>
            <a:spLocks noGrp="1"/>
          </p:cNvSpPr>
          <p:nvPr>
            <p:ph type="title"/>
          </p:nvPr>
        </p:nvSpPr>
        <p:spPr>
          <a:xfrm>
            <a:off x="1417067" y="1019424"/>
            <a:ext cx="9357865" cy="1041901"/>
          </a:xfrm>
        </p:spPr>
        <p:txBody>
          <a:bodyPr vert="horz" lIns="91440" tIns="45720" rIns="91440" bIns="45720" rtlCol="0" anchor="ctr">
            <a:normAutofit/>
          </a:bodyPr>
          <a:lstStyle/>
          <a:p>
            <a:r>
              <a:rPr lang="en-US" sz="4000" b="1" kern="1200" dirty="0">
                <a:solidFill>
                  <a:schemeClr val="tx1"/>
                </a:solidFill>
                <a:latin typeface="+mj-lt"/>
                <a:ea typeface="+mj-ea"/>
                <a:cs typeface="+mj-cs"/>
              </a:rPr>
              <a:t>Who’s a “Company Applicant”?</a:t>
            </a:r>
          </a:p>
        </p:txBody>
      </p:sp>
      <p:sp>
        <p:nvSpPr>
          <p:cNvPr id="3" name="Content Placeholder 2">
            <a:extLst>
              <a:ext uri="{FF2B5EF4-FFF2-40B4-BE49-F238E27FC236}">
                <a16:creationId xmlns:a16="http://schemas.microsoft.com/office/drawing/2014/main" id="{6DBD85E3-09E0-1057-9C0F-8FA1C67AC168}"/>
              </a:ext>
            </a:extLst>
          </p:cNvPr>
          <p:cNvSpPr>
            <a:spLocks noGrp="1"/>
          </p:cNvSpPr>
          <p:nvPr>
            <p:ph idx="1"/>
          </p:nvPr>
        </p:nvSpPr>
        <p:spPr>
          <a:xfrm>
            <a:off x="1417067" y="2061324"/>
            <a:ext cx="9077232" cy="3553663"/>
          </a:xfrm>
        </p:spPr>
        <p:txBody>
          <a:bodyPr vert="horz" lIns="91440" tIns="45720" rIns="91440" bIns="45720" rtlCol="0">
            <a:noAutofit/>
          </a:bodyPr>
          <a:lstStyle/>
          <a:p>
            <a:pPr>
              <a:lnSpc>
                <a:spcPct val="100000"/>
              </a:lnSpc>
              <a:buFont typeface="Wingdings" pitchFamily="2" charset="2"/>
              <a:buChar char="q"/>
            </a:pPr>
            <a:r>
              <a:rPr lang="en-US" sz="1800" dirty="0">
                <a:effectLst/>
              </a:rPr>
              <a:t> </a:t>
            </a:r>
            <a:r>
              <a:rPr lang="en-US" sz="1800" i="1" dirty="0">
                <a:effectLst/>
              </a:rPr>
              <a:t>Any </a:t>
            </a:r>
            <a:r>
              <a:rPr lang="en-US" sz="1800" dirty="0">
                <a:effectLst/>
              </a:rPr>
              <a:t>[i.e., </a:t>
            </a:r>
            <a:r>
              <a:rPr lang="en-US" sz="1800" dirty="0">
                <a:effectLst/>
                <a:highlight>
                  <a:srgbClr val="FFFF00"/>
                </a:highlight>
              </a:rPr>
              <a:t>can be up to two</a:t>
            </a:r>
            <a:r>
              <a:rPr lang="en-US" sz="1800" dirty="0">
                <a:effectLst/>
              </a:rPr>
              <a:t>] individual who </a:t>
            </a:r>
            <a:r>
              <a:rPr lang="en-US" sz="1800" dirty="0">
                <a:effectLst/>
                <a:highlight>
                  <a:srgbClr val="FFFF00"/>
                </a:highlight>
              </a:rPr>
              <a:t>files the document</a:t>
            </a:r>
            <a:r>
              <a:rPr lang="en-US" sz="1800" dirty="0">
                <a:effectLst/>
              </a:rPr>
              <a:t> that creates the domestic reporting company, including any individual </a:t>
            </a:r>
            <a:r>
              <a:rPr lang="en-US" sz="1800" dirty="0">
                <a:effectLst/>
                <a:highlight>
                  <a:srgbClr val="FFFF00"/>
                </a:highlight>
              </a:rPr>
              <a:t>who “directs or controls” that filing </a:t>
            </a:r>
            <a:r>
              <a:rPr lang="en-US" sz="1800" dirty="0">
                <a:effectLst/>
              </a:rPr>
              <a:t>by another person </a:t>
            </a:r>
          </a:p>
          <a:p>
            <a:pPr>
              <a:lnSpc>
                <a:spcPct val="100000"/>
              </a:lnSpc>
              <a:buFont typeface="Wingdings" pitchFamily="2" charset="2"/>
              <a:buChar char="q"/>
            </a:pPr>
            <a:r>
              <a:rPr lang="en-US" sz="1800" dirty="0">
                <a:effectLst/>
              </a:rPr>
              <a:t>For purposes of two applicant limit, the person who files plus the person most responsible for causing the filing</a:t>
            </a:r>
          </a:p>
          <a:p>
            <a:pPr>
              <a:lnSpc>
                <a:spcPct val="100000"/>
              </a:lnSpc>
              <a:buFont typeface="Wingdings" pitchFamily="2" charset="2"/>
              <a:buChar char="q"/>
            </a:pPr>
            <a:r>
              <a:rPr lang="en-US" sz="1800" dirty="0">
                <a:effectLst/>
              </a:rPr>
              <a:t>For a foreign reporting company, any individual who files the document that first registers the foreign reporting company, including any individual who “directs or controls” that filing</a:t>
            </a:r>
          </a:p>
          <a:p>
            <a:pPr>
              <a:lnSpc>
                <a:spcPct val="100000"/>
              </a:lnSpc>
              <a:buFont typeface="Wingdings" pitchFamily="2" charset="2"/>
              <a:buChar char="q"/>
            </a:pPr>
            <a:r>
              <a:rPr lang="en-US" sz="1800" dirty="0">
                <a:effectLst/>
                <a:highlight>
                  <a:srgbClr val="00FFFF"/>
                </a:highlight>
              </a:rPr>
              <a:t>Companies existing as of January 1, 2024 </a:t>
            </a:r>
            <a:r>
              <a:rPr lang="en-US" sz="1800" dirty="0">
                <a:effectLst/>
              </a:rPr>
              <a:t>need not file applicant info, and reporting companies need not update applicant info after filing (</a:t>
            </a:r>
            <a:r>
              <a:rPr lang="en-US" sz="1800" dirty="0">
                <a:effectLst/>
                <a:highlight>
                  <a:srgbClr val="00FFFF"/>
                </a:highlight>
              </a:rPr>
              <a:t>provided you affirmatively check the non-applicability box on your initial filing</a:t>
            </a:r>
            <a:r>
              <a:rPr lang="en-US" sz="1800" dirty="0">
                <a:effectLst/>
              </a:rPr>
              <a:t>).</a:t>
            </a:r>
          </a:p>
          <a:p>
            <a:endParaRPr lang="en-US" sz="1000" dirty="0"/>
          </a:p>
        </p:txBody>
      </p:sp>
      <p:sp>
        <p:nvSpPr>
          <p:cNvPr id="5" name="TextBox 4">
            <a:extLst>
              <a:ext uri="{FF2B5EF4-FFF2-40B4-BE49-F238E27FC236}">
                <a16:creationId xmlns:a16="http://schemas.microsoft.com/office/drawing/2014/main" id="{93A8D62A-3D69-65C0-F787-B14BA27C2456}"/>
              </a:ext>
            </a:extLst>
          </p:cNvPr>
          <p:cNvSpPr txBox="1"/>
          <p:nvPr/>
        </p:nvSpPr>
        <p:spPr>
          <a:xfrm>
            <a:off x="11132650" y="6855"/>
            <a:ext cx="1059350" cy="276999"/>
          </a:xfrm>
          <a:prstGeom prst="rect">
            <a:avLst/>
          </a:prstGeom>
          <a:noFill/>
        </p:spPr>
        <p:txBody>
          <a:bodyPr wrap="square" rtlCol="0">
            <a:spAutoFit/>
          </a:bodyPr>
          <a:lstStyle/>
          <a:p>
            <a:pPr>
              <a:spcAft>
                <a:spcPts val="600"/>
              </a:spcAft>
            </a:pPr>
            <a:r>
              <a:rPr lang="en-US" sz="1200" dirty="0"/>
              <a:t>Hairston-</a:t>
            </a:r>
            <a:fld id="{173B793E-5BFB-194A-A861-5135AFA395FB}" type="slidenum">
              <a:rPr lang="en-US" sz="1200" smtClean="0"/>
              <a:pPr>
                <a:spcAft>
                  <a:spcPts val="600"/>
                </a:spcAft>
              </a:pPr>
              <a:t>13</a:t>
            </a:fld>
            <a:endParaRPr lang="en-US" sz="1200" dirty="0"/>
          </a:p>
        </p:txBody>
      </p:sp>
    </p:spTree>
    <p:extLst>
      <p:ext uri="{BB962C8B-B14F-4D97-AF65-F5344CB8AC3E}">
        <p14:creationId xmlns:p14="http://schemas.microsoft.com/office/powerpoint/2010/main" val="3385284329"/>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2465CA8-8619-11F6-CE67-8FC7907A4C4B}"/>
              </a:ext>
            </a:extLst>
          </p:cNvPr>
          <p:cNvSpPr txBox="1">
            <a:spLocks noGrp="1" noRot="1" noMove="1" noResize="1" noEditPoints="1" noAdjustHandles="1" noChangeArrowheads="1" noChangeShapeType="1"/>
          </p:cNvSpPr>
          <p:nvPr/>
        </p:nvSpPr>
        <p:spPr>
          <a:xfrm>
            <a:off x="11132650" y="6855"/>
            <a:ext cx="1059350" cy="276999"/>
          </a:xfrm>
          <a:prstGeom prst="rect">
            <a:avLst/>
          </a:prstGeom>
          <a:noFill/>
        </p:spPr>
        <p:txBody>
          <a:bodyPr wrap="square" rtlCol="0">
            <a:spAutoFit/>
          </a:bodyPr>
          <a:lstStyle/>
          <a:p>
            <a:pPr>
              <a:spcAft>
                <a:spcPts val="600"/>
              </a:spcAft>
            </a:pPr>
            <a:r>
              <a:rPr lang="en-US" sz="1200" dirty="0"/>
              <a:t>Hairston-</a:t>
            </a:r>
            <a:fld id="{173B793E-5BFB-194A-A861-5135AFA395FB}" type="slidenum">
              <a:rPr lang="en-US" sz="1200" smtClean="0"/>
              <a:pPr>
                <a:spcAft>
                  <a:spcPts val="600"/>
                </a:spcAft>
              </a:pPr>
              <a:t>14</a:t>
            </a:fld>
            <a:endParaRPr lang="en-US" sz="1200" dirty="0"/>
          </a:p>
        </p:txBody>
      </p:sp>
      <p:sp>
        <p:nvSpPr>
          <p:cNvPr id="9" name="Freeform: Shape 8">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D88A156-DB76-CF51-4BE0-CBEF31CEAAD5}"/>
              </a:ext>
            </a:extLst>
          </p:cNvPr>
          <p:cNvSpPr txBox="1">
            <a:spLocks noGrp="1" noRot="1" noMove="1" noResize="1" noEditPoints="1" noAdjustHandles="1" noChangeArrowheads="1" noChangeShapeType="1"/>
          </p:cNvSpPr>
          <p:nvPr/>
        </p:nvSpPr>
        <p:spPr>
          <a:xfrm>
            <a:off x="4669148" y="5971917"/>
            <a:ext cx="6878877" cy="461665"/>
          </a:xfrm>
          <a:prstGeom prst="rect">
            <a:avLst/>
          </a:prstGeom>
          <a:noFill/>
        </p:spPr>
        <p:txBody>
          <a:bodyPr wrap="square" rtlCol="0">
            <a:spAutoFit/>
          </a:bodyPr>
          <a:lstStyle/>
          <a:p>
            <a:pPr algn="ctr"/>
            <a:r>
              <a:rPr lang="en-US" sz="2400" dirty="0"/>
              <a:t>Subject of course to a few limited exceptions</a:t>
            </a:r>
          </a:p>
        </p:txBody>
      </p:sp>
      <p:sp>
        <p:nvSpPr>
          <p:cNvPr id="3" name="Content Placeholder 2">
            <a:extLst>
              <a:ext uri="{FF2B5EF4-FFF2-40B4-BE49-F238E27FC236}">
                <a16:creationId xmlns:a16="http://schemas.microsoft.com/office/drawing/2014/main" id="{A4F7B31F-6D28-0A3C-5AB4-5962427B9211}"/>
              </a:ext>
            </a:extLst>
          </p:cNvPr>
          <p:cNvSpPr>
            <a:spLocks noGrp="1" noRot="1" noMove="1" noResize="1" noEditPoints="1" noAdjustHandles="1" noChangeArrowheads="1" noChangeShapeType="1"/>
          </p:cNvSpPr>
          <p:nvPr>
            <p:ph idx="1"/>
          </p:nvPr>
        </p:nvSpPr>
        <p:spPr>
          <a:xfrm>
            <a:off x="4783448" y="1082797"/>
            <a:ext cx="7036039" cy="4114800"/>
          </a:xfrm>
          <a:solidFill>
            <a:schemeClr val="accent4">
              <a:lumMod val="20000"/>
              <a:lumOff val="80000"/>
            </a:schemeClr>
          </a:solidFill>
        </p:spPr>
        <p:txBody>
          <a:bodyPr vert="horz" lIns="91440" tIns="45720" rIns="91440" bIns="45720" rtlCol="0">
            <a:normAutofit fontScale="92500"/>
          </a:bodyPr>
          <a:lstStyle/>
          <a:p>
            <a:pPr marL="0" indent="0">
              <a:lnSpc>
                <a:spcPct val="110000"/>
              </a:lnSpc>
              <a:spcBef>
                <a:spcPts val="1600"/>
              </a:spcBef>
              <a:spcAft>
                <a:spcPts val="1200"/>
              </a:spcAft>
              <a:buNone/>
            </a:pPr>
            <a:r>
              <a:rPr lang="en-US" sz="4000" b="1" dirty="0">
                <a:solidFill>
                  <a:schemeClr val="bg1"/>
                </a:solidFill>
              </a:rPr>
              <a:t>A Beneficial Owner is an individual who </a:t>
            </a:r>
            <a:r>
              <a:rPr lang="en-US" sz="4000" b="1" dirty="0">
                <a:solidFill>
                  <a:schemeClr val="bg1"/>
                </a:solidFill>
                <a:highlight>
                  <a:srgbClr val="FFFF00"/>
                </a:highlight>
              </a:rPr>
              <a:t>directly or indirectly</a:t>
            </a:r>
            <a:r>
              <a:rPr lang="en-US" sz="4000" b="1" dirty="0">
                <a:solidFill>
                  <a:schemeClr val="bg1"/>
                </a:solidFill>
              </a:rPr>
              <a:t>:</a:t>
            </a:r>
          </a:p>
          <a:p>
            <a:pPr marL="469900" indent="-469900">
              <a:lnSpc>
                <a:spcPct val="130000"/>
              </a:lnSpc>
              <a:spcAft>
                <a:spcPts val="1200"/>
              </a:spcAft>
              <a:buFont typeface="Wingdings" pitchFamily="2" charset="2"/>
              <a:buChar char="v"/>
            </a:pPr>
            <a:r>
              <a:rPr lang="en-US" sz="3200" dirty="0">
                <a:solidFill>
                  <a:schemeClr val="bg1"/>
                </a:solidFill>
              </a:rPr>
              <a:t>exercises </a:t>
            </a:r>
            <a:r>
              <a:rPr lang="en-US" sz="3200" dirty="0">
                <a:solidFill>
                  <a:schemeClr val="bg1"/>
                </a:solidFill>
                <a:highlight>
                  <a:srgbClr val="00FF00"/>
                </a:highlight>
              </a:rPr>
              <a:t>Substantial Control</a:t>
            </a:r>
            <a:r>
              <a:rPr lang="en-US" sz="3200" dirty="0">
                <a:solidFill>
                  <a:schemeClr val="bg1"/>
                </a:solidFill>
              </a:rPr>
              <a:t>, </a:t>
            </a:r>
            <a:r>
              <a:rPr lang="en-US" sz="3200" dirty="0">
                <a:solidFill>
                  <a:schemeClr val="bg1"/>
                </a:solidFill>
                <a:highlight>
                  <a:srgbClr val="FFFF00"/>
                </a:highlight>
              </a:rPr>
              <a:t>or</a:t>
            </a:r>
          </a:p>
          <a:p>
            <a:pPr marL="469900" indent="-469900">
              <a:lnSpc>
                <a:spcPct val="130000"/>
              </a:lnSpc>
              <a:spcAft>
                <a:spcPts val="1200"/>
              </a:spcAft>
              <a:buFont typeface="Wingdings" pitchFamily="2" charset="2"/>
              <a:buChar char="v"/>
            </a:pPr>
            <a:r>
              <a:rPr lang="en-US" sz="3200" dirty="0">
                <a:solidFill>
                  <a:schemeClr val="bg1"/>
                </a:solidFill>
                <a:highlight>
                  <a:srgbClr val="00FFFF"/>
                </a:highlight>
              </a:rPr>
              <a:t>owns or controls 25% of ownership or voting interest</a:t>
            </a:r>
            <a:r>
              <a:rPr lang="en-US" sz="3200" dirty="0">
                <a:solidFill>
                  <a:schemeClr val="bg1"/>
                </a:solidFill>
              </a:rPr>
              <a:t> of the entity</a:t>
            </a:r>
          </a:p>
        </p:txBody>
      </p:sp>
      <p:sp>
        <p:nvSpPr>
          <p:cNvPr id="2" name="Title 1">
            <a:extLst>
              <a:ext uri="{FF2B5EF4-FFF2-40B4-BE49-F238E27FC236}">
                <a16:creationId xmlns:a16="http://schemas.microsoft.com/office/drawing/2014/main" id="{B624C5C2-B875-7C2A-A708-2F0286F19559}"/>
              </a:ext>
            </a:extLst>
          </p:cNvPr>
          <p:cNvSpPr>
            <a:spLocks noGrp="1" noRot="1" noMove="1" noResize="1" noEditPoints="1" noAdjustHandles="1" noChangeArrowheads="1" noChangeShapeType="1"/>
          </p:cNvSpPr>
          <p:nvPr>
            <p:ph type="title"/>
          </p:nvPr>
        </p:nvSpPr>
        <p:spPr>
          <a:xfrm>
            <a:off x="217167" y="655250"/>
            <a:ext cx="2871095" cy="2930911"/>
          </a:xfrm>
        </p:spPr>
        <p:txBody>
          <a:bodyPr vert="horz" lIns="91440" tIns="45720" rIns="91440" bIns="45720" rtlCol="0" anchor="t">
            <a:normAutofit/>
          </a:bodyPr>
          <a:lstStyle/>
          <a:p>
            <a:pPr algn="ctr">
              <a:lnSpc>
                <a:spcPct val="140000"/>
              </a:lnSpc>
            </a:pPr>
            <a:r>
              <a:rPr lang="en-US" b="1" kern="1200" dirty="0">
                <a:solidFill>
                  <a:schemeClr val="bg1"/>
                </a:solidFill>
                <a:latin typeface="+mj-lt"/>
                <a:ea typeface="+mj-ea"/>
                <a:cs typeface="+mj-cs"/>
              </a:rPr>
              <a:t>Who is Beneficial Owner?</a:t>
            </a:r>
          </a:p>
        </p:txBody>
      </p:sp>
    </p:spTree>
    <p:extLst>
      <p:ext uri="{BB962C8B-B14F-4D97-AF65-F5344CB8AC3E}">
        <p14:creationId xmlns:p14="http://schemas.microsoft.com/office/powerpoint/2010/main" val="3607161370"/>
      </p:ext>
    </p:extLst>
  </p:cSld>
  <p:clrMapOvr>
    <a:overrideClrMapping bg1="dk1" tx1="lt1" bg2="dk2" tx2="lt2" accent1="accent1" accent2="accent2" accent3="accent3" accent4="accent4" accent5="accent5" accent6="accent6" hlink="hlink" folHlink="folHlink"/>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AC947D-F3D8-F027-A5C9-1A3502FE6DAE}"/>
              </a:ext>
            </a:extLst>
          </p:cNvPr>
          <p:cNvSpPr>
            <a:spLocks noGrp="1"/>
          </p:cNvSpPr>
          <p:nvPr>
            <p:ph type="title"/>
          </p:nvPr>
        </p:nvSpPr>
        <p:spPr>
          <a:xfrm>
            <a:off x="8481390" y="1785938"/>
            <a:ext cx="3710590" cy="2633269"/>
          </a:xfrm>
        </p:spPr>
        <p:txBody>
          <a:bodyPr vert="horz" lIns="91440" tIns="45720" rIns="91440" bIns="45720" rtlCol="0" anchor="ctr">
            <a:noAutofit/>
          </a:bodyPr>
          <a:lstStyle/>
          <a:p>
            <a:pPr algn="ctr">
              <a:lnSpc>
                <a:spcPct val="130000"/>
              </a:lnSpc>
            </a:pPr>
            <a:r>
              <a:rPr lang="en-US" sz="5400" b="1" dirty="0"/>
              <a:t>What is “Substantial Control</a:t>
            </a:r>
            <a:r>
              <a:rPr lang="en-US" sz="5400" dirty="0"/>
              <a:t>”?</a:t>
            </a:r>
          </a:p>
        </p:txBody>
      </p:sp>
      <p:pic>
        <p:nvPicPr>
          <p:cNvPr id="9" name="Content Placeholder 8">
            <a:extLst>
              <a:ext uri="{FF2B5EF4-FFF2-40B4-BE49-F238E27FC236}">
                <a16:creationId xmlns:a16="http://schemas.microsoft.com/office/drawing/2014/main" id="{45119DFB-DB5A-A004-EA8F-70ACE454C219}"/>
              </a:ext>
              <a:ext uri="{C183D7F6-B498-43B3-948B-1728B52AA6E4}">
                <adec:decorative xmlns:adec="http://schemas.microsoft.com/office/drawing/2017/decorative" val="1"/>
              </a:ext>
            </a:extLst>
          </p:cNvPr>
          <p:cNvPicPr>
            <a:picLocks noGrp="1" noChangeAspect="1"/>
          </p:cNvPicPr>
          <p:nvPr>
            <p:ph idx="1"/>
          </p:nvPr>
        </p:nvPicPr>
        <p:blipFill rotWithShape="1">
          <a:blip r:embed="rId3"/>
          <a:srcRect r="2634" b="1"/>
          <a:stretch/>
        </p:blipFill>
        <p:spPr>
          <a:xfrm>
            <a:off x="20" y="10"/>
            <a:ext cx="8215066"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10" name="TextBox 9">
            <a:extLst>
              <a:ext uri="{FF2B5EF4-FFF2-40B4-BE49-F238E27FC236}">
                <a16:creationId xmlns:a16="http://schemas.microsoft.com/office/drawing/2014/main" id="{9CEB81B1-10B7-3FA9-ED40-CB4C6FA50C18}"/>
              </a:ext>
            </a:extLst>
          </p:cNvPr>
          <p:cNvSpPr txBox="1"/>
          <p:nvPr/>
        </p:nvSpPr>
        <p:spPr>
          <a:xfrm>
            <a:off x="10715627" y="0"/>
            <a:ext cx="1489706" cy="355937"/>
          </a:xfrm>
          <a:prstGeom prst="rect">
            <a:avLst/>
          </a:prstGeom>
        </p:spPr>
        <p:txBody>
          <a:bodyPr vert="horz" lIns="91440" tIns="45720" rIns="91440" bIns="45720" rtlCol="0">
            <a:normAutofit lnSpcReduction="10000"/>
          </a:bodyPr>
          <a:lstStyle/>
          <a:p>
            <a:pPr>
              <a:lnSpc>
                <a:spcPct val="90000"/>
              </a:lnSpc>
              <a:spcAft>
                <a:spcPts val="600"/>
              </a:spcAft>
            </a:pPr>
            <a:r>
              <a:rPr lang="en-US" sz="2000" dirty="0"/>
              <a:t>Hairston-</a:t>
            </a:r>
            <a:fld id="{173B793E-5BFB-194A-A861-5135AFA395FB}" type="slidenum">
              <a:rPr lang="en-US" sz="2000"/>
              <a:pPr>
                <a:lnSpc>
                  <a:spcPct val="90000"/>
                </a:lnSpc>
                <a:spcAft>
                  <a:spcPts val="600"/>
                </a:spcAft>
              </a:pPr>
              <a:t>15</a:t>
            </a:fld>
            <a:endParaRPr lang="en-US" sz="2000" dirty="0"/>
          </a:p>
        </p:txBody>
      </p:sp>
    </p:spTree>
    <p:extLst>
      <p:ext uri="{BB962C8B-B14F-4D97-AF65-F5344CB8AC3E}">
        <p14:creationId xmlns:p14="http://schemas.microsoft.com/office/powerpoint/2010/main" val="3178829815"/>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9" name="Content Placeholder 8">
            <a:extLst>
              <a:ext uri="{FF2B5EF4-FFF2-40B4-BE49-F238E27FC236}">
                <a16:creationId xmlns:a16="http://schemas.microsoft.com/office/drawing/2014/main" id="{A46FCD88-E06C-B343-D5FA-6F90E2E92A65}"/>
              </a:ext>
              <a:ext uri="{C183D7F6-B498-43B3-948B-1728B52AA6E4}">
                <adec:decorative xmlns:adec="http://schemas.microsoft.com/office/drawing/2017/decorative" val="1"/>
              </a:ext>
            </a:extLst>
          </p:cNvPr>
          <p:cNvPicPr>
            <a:picLocks noGrp="1" noChangeAspect="1"/>
          </p:cNvPicPr>
          <p:nvPr>
            <p:ph idx="1"/>
          </p:nvPr>
        </p:nvPicPr>
        <p:blipFill rotWithShape="1">
          <a:blip r:embed="rId3"/>
          <a:srcRect l="1" t="-94" r="1" b="-424"/>
          <a:stretch/>
        </p:blipFill>
        <p:spPr>
          <a:xfrm>
            <a:off x="365760" y="0"/>
            <a:ext cx="6986049" cy="6811669"/>
          </a:xfrm>
          <a:prstGeom prst="rect">
            <a:avLst/>
          </a:prstGeom>
        </p:spPr>
      </p:pic>
      <p:sp>
        <p:nvSpPr>
          <p:cNvPr id="27" name="Freeform: Shape 26">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29" name="Freeform: Shape 28">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31" name="Freeform: Shape 30">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28DB376D-8924-D903-AB39-3DEB3117FFBD}"/>
              </a:ext>
            </a:extLst>
          </p:cNvPr>
          <p:cNvSpPr>
            <a:spLocks noGrp="1"/>
          </p:cNvSpPr>
          <p:nvPr>
            <p:ph type="title"/>
          </p:nvPr>
        </p:nvSpPr>
        <p:spPr>
          <a:xfrm>
            <a:off x="8046720" y="1045596"/>
            <a:ext cx="3633746" cy="3712141"/>
          </a:xfrm>
        </p:spPr>
        <p:txBody>
          <a:bodyPr vert="horz" lIns="91440" tIns="45720" rIns="91440" bIns="45720" rtlCol="0" anchor="b">
            <a:noAutofit/>
          </a:bodyPr>
          <a:lstStyle/>
          <a:p>
            <a:pPr algn="ctr">
              <a:lnSpc>
                <a:spcPct val="140000"/>
              </a:lnSpc>
            </a:pPr>
            <a:r>
              <a:rPr lang="en-US" sz="5400" b="1" dirty="0"/>
              <a:t>What is “Ownership Interest”?</a:t>
            </a:r>
          </a:p>
        </p:txBody>
      </p:sp>
      <p:sp>
        <p:nvSpPr>
          <p:cNvPr id="3" name="TextBox 2">
            <a:extLst>
              <a:ext uri="{FF2B5EF4-FFF2-40B4-BE49-F238E27FC236}">
                <a16:creationId xmlns:a16="http://schemas.microsoft.com/office/drawing/2014/main" id="{B070DBC3-22F6-818F-99F8-83251175CF4D}"/>
              </a:ext>
            </a:extLst>
          </p:cNvPr>
          <p:cNvSpPr txBox="1"/>
          <p:nvPr/>
        </p:nvSpPr>
        <p:spPr>
          <a:xfrm>
            <a:off x="11132650" y="6855"/>
            <a:ext cx="1059350" cy="276999"/>
          </a:xfrm>
          <a:prstGeom prst="rect">
            <a:avLst/>
          </a:prstGeom>
          <a:noFill/>
        </p:spPr>
        <p:txBody>
          <a:bodyPr wrap="square" rtlCol="0">
            <a:spAutoFit/>
          </a:bodyPr>
          <a:lstStyle/>
          <a:p>
            <a:pPr>
              <a:spcAft>
                <a:spcPts val="600"/>
              </a:spcAft>
            </a:pPr>
            <a:r>
              <a:rPr lang="en-US" sz="1200" dirty="0"/>
              <a:t>Hairston-</a:t>
            </a:r>
            <a:fld id="{173B793E-5BFB-194A-A861-5135AFA395FB}" type="slidenum">
              <a:rPr lang="en-US" sz="1200" smtClean="0"/>
              <a:pPr>
                <a:spcAft>
                  <a:spcPts val="600"/>
                </a:spcAft>
              </a:pPr>
              <a:t>16</a:t>
            </a:fld>
            <a:endParaRPr lang="en-US" sz="1200" dirty="0"/>
          </a:p>
        </p:txBody>
      </p:sp>
      <p:pic>
        <p:nvPicPr>
          <p:cNvPr id="5" name="Picture 4">
            <a:extLst>
              <a:ext uri="{FF2B5EF4-FFF2-40B4-BE49-F238E27FC236}">
                <a16:creationId xmlns:a16="http://schemas.microsoft.com/office/drawing/2014/main" id="{085CDDC1-CA01-A386-9CE6-4A61C14E2E13}"/>
              </a:ext>
              <a:ext uri="{C183D7F6-B498-43B3-948B-1728B52AA6E4}">
                <adec:decorative xmlns:adec="http://schemas.microsoft.com/office/drawing/2017/decorative" val="1"/>
              </a:ext>
            </a:extLst>
          </p:cNvPr>
          <p:cNvPicPr>
            <a:picLocks noChangeAspect="1"/>
          </p:cNvPicPr>
          <p:nvPr/>
        </p:nvPicPr>
        <p:blipFill rotWithShape="1">
          <a:blip r:embed="rId4">
            <a:alphaModFix amt="31000"/>
          </a:blip>
          <a:srcRect l="18221" r="-1" b="-1"/>
          <a:stretch/>
        </p:blipFill>
        <p:spPr>
          <a:xfrm>
            <a:off x="3800474" y="6855"/>
            <a:ext cx="8391525" cy="6857990"/>
          </a:xfrm>
          <a:prstGeom prst="rect">
            <a:avLst/>
          </a:prstGeom>
        </p:spPr>
      </p:pic>
      <p:pic>
        <p:nvPicPr>
          <p:cNvPr id="4" name="Content Placeholder 8">
            <a:extLst>
              <a:ext uri="{FF2B5EF4-FFF2-40B4-BE49-F238E27FC236}">
                <a16:creationId xmlns:a16="http://schemas.microsoft.com/office/drawing/2014/main" id="{DEFC2B64-1CFC-F368-60AC-7206BD99BA12}"/>
              </a:ext>
              <a:ext uri="{C183D7F6-B498-43B3-948B-1728B52AA6E4}">
                <adec:decorative xmlns:adec="http://schemas.microsoft.com/office/drawing/2017/decorative" val="1"/>
              </a:ext>
            </a:extLst>
          </p:cNvPr>
          <p:cNvPicPr>
            <a:picLocks noChangeAspect="1"/>
          </p:cNvPicPr>
          <p:nvPr/>
        </p:nvPicPr>
        <p:blipFill rotWithShape="1">
          <a:blip r:embed="rId3"/>
          <a:srcRect l="1" t="-94" r="1" b="-424"/>
          <a:stretch/>
        </p:blipFill>
        <p:spPr>
          <a:xfrm>
            <a:off x="365760" y="6855"/>
            <a:ext cx="6986049" cy="6811669"/>
          </a:xfrm>
          <a:prstGeom prst="rect">
            <a:avLst/>
          </a:prstGeom>
        </p:spPr>
      </p:pic>
    </p:spTree>
    <p:extLst>
      <p:ext uri="{BB962C8B-B14F-4D97-AF65-F5344CB8AC3E}">
        <p14:creationId xmlns:p14="http://schemas.microsoft.com/office/powerpoint/2010/main" val="786562502"/>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31DD3-0916-4E8B-178F-C4203DA17EBB}"/>
              </a:ext>
            </a:extLst>
          </p:cNvPr>
          <p:cNvSpPr>
            <a:spLocks noGrp="1"/>
          </p:cNvSpPr>
          <p:nvPr>
            <p:ph type="title"/>
          </p:nvPr>
        </p:nvSpPr>
        <p:spPr>
          <a:xfrm>
            <a:off x="617050" y="-1383197"/>
            <a:ext cx="10515600" cy="1325563"/>
          </a:xfrm>
        </p:spPr>
        <p:txBody>
          <a:bodyPr/>
          <a:lstStyle/>
          <a:p>
            <a:r>
              <a:rPr lang="en-US" dirty="0"/>
              <a:t>Reporting Company with Multiple Indirect Owners</a:t>
            </a:r>
          </a:p>
        </p:txBody>
      </p:sp>
      <p:pic>
        <p:nvPicPr>
          <p:cNvPr id="9" name="Content Placeholder 8">
            <a:extLst>
              <a:ext uri="{FF2B5EF4-FFF2-40B4-BE49-F238E27FC236}">
                <a16:creationId xmlns:a16="http://schemas.microsoft.com/office/drawing/2014/main" id="{F5F076CE-E305-D3F0-3A15-A0137ABF5543}"/>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617050" y="-62345"/>
            <a:ext cx="10736750" cy="6913490"/>
          </a:xfrm>
        </p:spPr>
      </p:pic>
      <p:sp>
        <p:nvSpPr>
          <p:cNvPr id="10" name="TextBox 9">
            <a:extLst>
              <a:ext uri="{FF2B5EF4-FFF2-40B4-BE49-F238E27FC236}">
                <a16:creationId xmlns:a16="http://schemas.microsoft.com/office/drawing/2014/main" id="{ED633E39-8080-980F-96DA-CB7A98C52C7D}"/>
              </a:ext>
            </a:extLst>
          </p:cNvPr>
          <p:cNvSpPr txBox="1"/>
          <p:nvPr/>
        </p:nvSpPr>
        <p:spPr>
          <a:xfrm>
            <a:off x="11132650" y="6855"/>
            <a:ext cx="1059350" cy="276999"/>
          </a:xfrm>
          <a:prstGeom prst="rect">
            <a:avLst/>
          </a:prstGeom>
          <a:noFill/>
        </p:spPr>
        <p:txBody>
          <a:bodyPr wrap="square" rtlCol="0">
            <a:spAutoFit/>
          </a:bodyPr>
          <a:lstStyle/>
          <a:p>
            <a:r>
              <a:rPr lang="en-US" sz="1200"/>
              <a:t>Hairston-</a:t>
            </a:r>
            <a:fld id="{173B793E-5BFB-194A-A861-5135AFA395FB}" type="slidenum">
              <a:rPr lang="en-US" sz="1200" smtClean="0"/>
              <a:t>17</a:t>
            </a:fld>
            <a:endParaRPr lang="en-US" sz="1200" dirty="0"/>
          </a:p>
        </p:txBody>
      </p:sp>
    </p:spTree>
    <p:extLst>
      <p:ext uri="{BB962C8B-B14F-4D97-AF65-F5344CB8AC3E}">
        <p14:creationId xmlns:p14="http://schemas.microsoft.com/office/powerpoint/2010/main" val="4135129"/>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DA411C6-81F2-D671-18DB-BFB431384C9F}"/>
              </a:ext>
            </a:extLst>
          </p:cNvPr>
          <p:cNvSpPr>
            <a:spLocks noGrp="1"/>
          </p:cNvSpPr>
          <p:nvPr>
            <p:ph type="title"/>
          </p:nvPr>
        </p:nvSpPr>
        <p:spPr>
          <a:xfrm>
            <a:off x="290036" y="712401"/>
            <a:ext cx="3296127" cy="2156621"/>
          </a:xfrm>
        </p:spPr>
        <p:txBody>
          <a:bodyPr vert="horz" lIns="91440" tIns="45720" rIns="91440" bIns="45720" rtlCol="0" anchor="t">
            <a:noAutofit/>
          </a:bodyPr>
          <a:lstStyle/>
          <a:p>
            <a:pPr algn="ctr">
              <a:lnSpc>
                <a:spcPct val="140000"/>
              </a:lnSpc>
            </a:pPr>
            <a:r>
              <a:rPr lang="en-US" sz="4800" b="1" kern="1200" dirty="0">
                <a:solidFill>
                  <a:srgbClr val="FFFFFF"/>
                </a:solidFill>
                <a:latin typeface="+mj-lt"/>
                <a:ea typeface="+mj-ea"/>
                <a:cs typeface="+mj-cs"/>
              </a:rPr>
              <a:t>Beneficial Ownership Exceptions</a:t>
            </a:r>
          </a:p>
        </p:txBody>
      </p:sp>
      <p:sp>
        <p:nvSpPr>
          <p:cNvPr id="3" name="Content Placeholder 2">
            <a:extLst>
              <a:ext uri="{FF2B5EF4-FFF2-40B4-BE49-F238E27FC236}">
                <a16:creationId xmlns:a16="http://schemas.microsoft.com/office/drawing/2014/main" id="{107A6A15-8C79-9CD7-4931-1D316B324AB0}"/>
              </a:ext>
            </a:extLst>
          </p:cNvPr>
          <p:cNvSpPr>
            <a:spLocks noGrp="1"/>
          </p:cNvSpPr>
          <p:nvPr>
            <p:ph idx="1"/>
          </p:nvPr>
        </p:nvSpPr>
        <p:spPr>
          <a:xfrm>
            <a:off x="4545616" y="281958"/>
            <a:ext cx="7522099" cy="6533257"/>
          </a:xfrm>
        </p:spPr>
        <p:txBody>
          <a:bodyPr vert="horz" lIns="91440" tIns="45720" rIns="91440" bIns="45720" rtlCol="0">
            <a:noAutofit/>
          </a:bodyPr>
          <a:lstStyle/>
          <a:p>
            <a:pPr marL="469900" indent="-469900">
              <a:lnSpc>
                <a:spcPct val="120000"/>
              </a:lnSpc>
              <a:buFont typeface="Wingdings" pitchFamily="2" charset="2"/>
              <a:buChar char="q"/>
            </a:pPr>
            <a:r>
              <a:rPr lang="en-US" sz="2400" dirty="0">
                <a:highlight>
                  <a:srgbClr val="FFFF00"/>
                </a:highlight>
              </a:rPr>
              <a:t>Minors </a:t>
            </a:r>
            <a:r>
              <a:rPr lang="en-US" sz="2400" dirty="0"/>
              <a:t>(provided parent or guardian reported)</a:t>
            </a:r>
          </a:p>
          <a:p>
            <a:pPr marL="469900" indent="-469900">
              <a:lnSpc>
                <a:spcPct val="120000"/>
              </a:lnSpc>
              <a:buFont typeface="Wingdings" pitchFamily="2" charset="2"/>
              <a:buChar char="q"/>
            </a:pPr>
            <a:r>
              <a:rPr lang="en-US" sz="2400" dirty="0">
                <a:highlight>
                  <a:srgbClr val="00FF00"/>
                </a:highlight>
              </a:rPr>
              <a:t>Employee who is not a Senior Officer (or similar person) </a:t>
            </a:r>
            <a:r>
              <a:rPr lang="en-US" sz="2400" dirty="0"/>
              <a:t>and who does not own or control at least 25% </a:t>
            </a:r>
          </a:p>
          <a:p>
            <a:pPr marL="469900" indent="-469900">
              <a:lnSpc>
                <a:spcPct val="120000"/>
              </a:lnSpc>
              <a:buFont typeface="Wingdings" pitchFamily="2" charset="2"/>
              <a:buChar char="q"/>
            </a:pPr>
            <a:r>
              <a:rPr lang="en-US" sz="2400" dirty="0">
                <a:highlight>
                  <a:srgbClr val="FFFF00"/>
                </a:highlight>
              </a:rPr>
              <a:t>Individual who merely advises or acts on behalf of a Beneficial Owner </a:t>
            </a:r>
            <a:r>
              <a:rPr lang="en-US" sz="2400" dirty="0"/>
              <a:t>(i.e. power of attorney or conservator) </a:t>
            </a:r>
          </a:p>
          <a:p>
            <a:pPr marL="469900" indent="-469900">
              <a:lnSpc>
                <a:spcPct val="120000"/>
              </a:lnSpc>
              <a:buFont typeface="Wingdings" pitchFamily="2" charset="2"/>
              <a:buChar char="q"/>
            </a:pPr>
            <a:r>
              <a:rPr lang="en-US" sz="2400" dirty="0"/>
              <a:t>Person whose only interest is as </a:t>
            </a:r>
            <a:r>
              <a:rPr lang="en-US" sz="2400" dirty="0">
                <a:highlight>
                  <a:srgbClr val="FFFF00"/>
                </a:highlight>
              </a:rPr>
              <a:t>recipient of future inheritance</a:t>
            </a:r>
          </a:p>
          <a:p>
            <a:pPr marL="469900" indent="-469900">
              <a:lnSpc>
                <a:spcPct val="120000"/>
              </a:lnSpc>
              <a:buFont typeface="Wingdings" pitchFamily="2" charset="2"/>
              <a:buChar char="q"/>
            </a:pPr>
            <a:r>
              <a:rPr lang="en-US" sz="2400" dirty="0">
                <a:highlight>
                  <a:srgbClr val="FFFF00"/>
                </a:highlight>
              </a:rPr>
              <a:t>Creditor (unless creditor hold control feature)</a:t>
            </a:r>
          </a:p>
          <a:p>
            <a:pPr marL="469900" indent="-469900">
              <a:lnSpc>
                <a:spcPct val="120000"/>
              </a:lnSpc>
              <a:buFont typeface="Wingdings" pitchFamily="2" charset="2"/>
              <a:buChar char="q"/>
            </a:pPr>
            <a:r>
              <a:rPr lang="en-US" sz="2400" dirty="0">
                <a:highlight>
                  <a:srgbClr val="C0C0C0"/>
                </a:highlight>
              </a:rPr>
              <a:t>If individual ownership is indirect through a large operating company, then the individual need not be disclosed provided the large operating company is disclosed.</a:t>
            </a:r>
          </a:p>
          <a:p>
            <a:endParaRPr lang="en-US" sz="1300" dirty="0"/>
          </a:p>
        </p:txBody>
      </p:sp>
      <p:sp>
        <p:nvSpPr>
          <p:cNvPr id="5" name="TextBox 4">
            <a:extLst>
              <a:ext uri="{FF2B5EF4-FFF2-40B4-BE49-F238E27FC236}">
                <a16:creationId xmlns:a16="http://schemas.microsoft.com/office/drawing/2014/main" id="{E157F797-193E-6C93-6A87-506060216839}"/>
              </a:ext>
            </a:extLst>
          </p:cNvPr>
          <p:cNvSpPr txBox="1"/>
          <p:nvPr/>
        </p:nvSpPr>
        <p:spPr>
          <a:xfrm>
            <a:off x="11132650" y="6855"/>
            <a:ext cx="1059350" cy="276999"/>
          </a:xfrm>
          <a:prstGeom prst="rect">
            <a:avLst/>
          </a:prstGeom>
          <a:noFill/>
        </p:spPr>
        <p:txBody>
          <a:bodyPr wrap="square" rtlCol="0">
            <a:spAutoFit/>
          </a:bodyPr>
          <a:lstStyle/>
          <a:p>
            <a:pPr>
              <a:spcAft>
                <a:spcPts val="600"/>
              </a:spcAft>
            </a:pPr>
            <a:r>
              <a:rPr lang="en-US" sz="1200" dirty="0"/>
              <a:t>Hairston-</a:t>
            </a:r>
            <a:fld id="{173B793E-5BFB-194A-A861-5135AFA395FB}" type="slidenum">
              <a:rPr lang="en-US" sz="1200" smtClean="0"/>
              <a:pPr>
                <a:spcAft>
                  <a:spcPts val="600"/>
                </a:spcAft>
              </a:pPr>
              <a:t>18</a:t>
            </a:fld>
            <a:endParaRPr lang="en-US" sz="1200" dirty="0"/>
          </a:p>
        </p:txBody>
      </p:sp>
    </p:spTree>
    <p:extLst>
      <p:ext uri="{BB962C8B-B14F-4D97-AF65-F5344CB8AC3E}">
        <p14:creationId xmlns:p14="http://schemas.microsoft.com/office/powerpoint/2010/main" val="115648960"/>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8E92518-DF62-6D3B-2BE0-22E366F70276}"/>
              </a:ext>
            </a:extLst>
          </p:cNvPr>
          <p:cNvSpPr>
            <a:spLocks noGrp="1" noRot="1" noMove="1" noResize="1" noEditPoints="1" noAdjustHandles="1" noChangeArrowheads="1" noChangeShapeType="1"/>
          </p:cNvSpPr>
          <p:nvPr>
            <p:ph idx="1"/>
          </p:nvPr>
        </p:nvSpPr>
        <p:spPr>
          <a:xfrm>
            <a:off x="5198992" y="514350"/>
            <a:ext cx="6788221" cy="5261983"/>
          </a:xfrm>
        </p:spPr>
        <p:txBody>
          <a:bodyPr vert="horz" lIns="91440" tIns="45720" rIns="91440" bIns="45720" rtlCol="0">
            <a:noAutofit/>
          </a:bodyPr>
          <a:lstStyle/>
          <a:p>
            <a:pPr marL="0" indent="0">
              <a:lnSpc>
                <a:spcPct val="140000"/>
              </a:lnSpc>
              <a:buNone/>
            </a:pPr>
            <a:r>
              <a:rPr lang="en-US" sz="3200" dirty="0">
                <a:highlight>
                  <a:srgbClr val="FFFF00"/>
                </a:highlight>
              </a:rPr>
              <a:t>The Beneficial Ownership Informational Report </a:t>
            </a:r>
            <a:r>
              <a:rPr lang="en-US" sz="3200" dirty="0">
                <a:highlight>
                  <a:srgbClr val="00FF00"/>
                </a:highlight>
              </a:rPr>
              <a:t>can </a:t>
            </a:r>
            <a:r>
              <a:rPr lang="en-US" sz="3200" b="1" dirty="0">
                <a:highlight>
                  <a:srgbClr val="00FF00"/>
                </a:highlight>
              </a:rPr>
              <a:t>ONLY </a:t>
            </a:r>
            <a:r>
              <a:rPr lang="en-US" sz="3200" dirty="0">
                <a:highlight>
                  <a:srgbClr val="00FFFF"/>
                </a:highlight>
              </a:rPr>
              <a:t>be filed electronically </a:t>
            </a:r>
            <a:r>
              <a:rPr lang="en-US" sz="3200" dirty="0">
                <a:highlight>
                  <a:srgbClr val="FFFF00"/>
                </a:highlight>
              </a:rPr>
              <a:t>via </a:t>
            </a:r>
            <a:r>
              <a:rPr lang="en-US" sz="3200" b="1" i="0" u="none" strike="noStrike" dirty="0">
                <a:effectLst/>
                <a:highlight>
                  <a:srgbClr val="FFFF00"/>
                </a:highlight>
                <a:hlinkClick r:id="rId3"/>
              </a:rPr>
              <a:t>BOI E-Filing System</a:t>
            </a:r>
            <a:endParaRPr lang="en-US" sz="3200" b="1" i="0" u="none" strike="noStrike" dirty="0">
              <a:effectLst/>
              <a:highlight>
                <a:srgbClr val="FFFF00"/>
              </a:highlight>
            </a:endParaRPr>
          </a:p>
          <a:p>
            <a:pPr marL="0" indent="0">
              <a:lnSpc>
                <a:spcPct val="140000"/>
              </a:lnSpc>
              <a:buNone/>
            </a:pPr>
            <a:endParaRPr lang="en-US" sz="2400" dirty="0"/>
          </a:p>
          <a:p>
            <a:pPr marL="0" indent="0">
              <a:lnSpc>
                <a:spcPct val="140000"/>
              </a:lnSpc>
              <a:buNone/>
            </a:pPr>
            <a:r>
              <a:rPr lang="en-US" sz="2400" dirty="0">
                <a:highlight>
                  <a:srgbClr val="00FFFF"/>
                </a:highlight>
              </a:rPr>
              <a:t>Two ways to file electronically:</a:t>
            </a:r>
          </a:p>
          <a:p>
            <a:pPr marL="412750" indent="-412750">
              <a:lnSpc>
                <a:spcPct val="140000"/>
              </a:lnSpc>
              <a:buFont typeface="+mj-lt"/>
              <a:buAutoNum type="arabicPeriod"/>
            </a:pPr>
            <a:r>
              <a:rPr lang="en-US" sz="2400" dirty="0"/>
              <a:t>Download PDF form to fill offline and then follow instructions on PDF form to upload form.</a:t>
            </a:r>
          </a:p>
          <a:p>
            <a:pPr marL="412750" indent="-412750">
              <a:lnSpc>
                <a:spcPct val="140000"/>
              </a:lnSpc>
              <a:buFont typeface="+mj-lt"/>
              <a:buAutoNum type="arabicPeriod"/>
            </a:pPr>
            <a:r>
              <a:rPr lang="en-US" sz="2400" dirty="0"/>
              <a:t>Complete and submit online</a:t>
            </a:r>
          </a:p>
          <a:p>
            <a:pPr marL="12700" lvl="1" indent="0">
              <a:lnSpc>
                <a:spcPct val="140000"/>
              </a:lnSpc>
              <a:buNone/>
            </a:pPr>
            <a:r>
              <a:rPr lang="en-US" sz="4000" b="0" i="1" u="none" strike="noStrike" dirty="0">
                <a:effectLst/>
                <a:hlinkClick r:id="rId4"/>
              </a:rPr>
              <a:t>Frequently Asked Questions</a:t>
            </a:r>
            <a:endParaRPr lang="en-US" sz="4000" b="0" i="0" u="none" strike="noStrike" dirty="0">
              <a:effectLst/>
            </a:endParaRPr>
          </a:p>
          <a:p>
            <a:pPr lvl="1"/>
            <a:endParaRPr lang="en-US" sz="1700" dirty="0"/>
          </a:p>
        </p:txBody>
      </p:sp>
      <p:pic>
        <p:nvPicPr>
          <p:cNvPr id="12290" name="Picture 2">
            <a:extLst>
              <a:ext uri="{FF2B5EF4-FFF2-40B4-BE49-F238E27FC236}">
                <a16:creationId xmlns:a16="http://schemas.microsoft.com/office/drawing/2014/main" id="{C86008F2-9574-71B5-C377-2E147365F42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65155" y="6855"/>
            <a:ext cx="2898726" cy="220972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44709C4-B98B-E12B-0888-4DF41567A721}"/>
              </a:ext>
            </a:extLst>
          </p:cNvPr>
          <p:cNvSpPr>
            <a:spLocks noGrp="1" noRot="1" noMove="1" noResize="1" noEditPoints="1" noAdjustHandles="1" noChangeArrowheads="1" noChangeShapeType="1"/>
          </p:cNvSpPr>
          <p:nvPr>
            <p:ph type="title"/>
          </p:nvPr>
        </p:nvSpPr>
        <p:spPr>
          <a:xfrm>
            <a:off x="204787" y="2350689"/>
            <a:ext cx="3190784" cy="2156621"/>
          </a:xfrm>
        </p:spPr>
        <p:txBody>
          <a:bodyPr vert="horz" lIns="91440" tIns="45720" rIns="91440" bIns="45720" rtlCol="0" anchor="t">
            <a:noAutofit/>
          </a:bodyPr>
          <a:lstStyle/>
          <a:p>
            <a:pPr>
              <a:lnSpc>
                <a:spcPct val="120000"/>
              </a:lnSpc>
            </a:pPr>
            <a:r>
              <a:rPr lang="en-US" sz="4000" b="1" kern="1200" dirty="0">
                <a:solidFill>
                  <a:srgbClr val="FFFFFF"/>
                </a:solidFill>
                <a:latin typeface="+mj-lt"/>
                <a:ea typeface="+mj-ea"/>
                <a:cs typeface="+mj-cs"/>
              </a:rPr>
              <a:t>Beneficial Ownership Informational Report</a:t>
            </a:r>
          </a:p>
        </p:txBody>
      </p:sp>
      <p:sp>
        <p:nvSpPr>
          <p:cNvPr id="5" name="TextBox 4">
            <a:extLst>
              <a:ext uri="{FF2B5EF4-FFF2-40B4-BE49-F238E27FC236}">
                <a16:creationId xmlns:a16="http://schemas.microsoft.com/office/drawing/2014/main" id="{E5F2F3C6-E8F7-742B-BEA5-1CB88A10E046}"/>
              </a:ext>
            </a:extLst>
          </p:cNvPr>
          <p:cNvSpPr txBox="1">
            <a:spLocks noGrp="1" noRot="1" noMove="1" noResize="1" noEditPoints="1" noAdjustHandles="1" noChangeArrowheads="1" noChangeShapeType="1"/>
          </p:cNvSpPr>
          <p:nvPr/>
        </p:nvSpPr>
        <p:spPr>
          <a:xfrm>
            <a:off x="11132650" y="6855"/>
            <a:ext cx="1059350" cy="276999"/>
          </a:xfrm>
          <a:prstGeom prst="rect">
            <a:avLst/>
          </a:prstGeom>
          <a:noFill/>
        </p:spPr>
        <p:txBody>
          <a:bodyPr wrap="square" rtlCol="0">
            <a:spAutoFit/>
          </a:bodyPr>
          <a:lstStyle/>
          <a:p>
            <a:pPr>
              <a:spcAft>
                <a:spcPts val="600"/>
              </a:spcAft>
            </a:pPr>
            <a:r>
              <a:rPr lang="en-US" sz="1200" dirty="0"/>
              <a:t>Hairston-</a:t>
            </a:r>
            <a:fld id="{173B793E-5BFB-194A-A861-5135AFA395FB}" type="slidenum">
              <a:rPr lang="en-US" sz="1200" smtClean="0"/>
              <a:pPr>
                <a:spcAft>
                  <a:spcPts val="600"/>
                </a:spcAft>
              </a:pPr>
              <a:t>19</a:t>
            </a:fld>
            <a:endParaRPr lang="en-US" sz="1200" dirty="0"/>
          </a:p>
        </p:txBody>
      </p:sp>
    </p:spTree>
    <p:extLst>
      <p:ext uri="{BB962C8B-B14F-4D97-AF65-F5344CB8AC3E}">
        <p14:creationId xmlns:p14="http://schemas.microsoft.com/office/powerpoint/2010/main" val="1669816871"/>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1AC941-4FA4-5094-8FF1-1D40A4495BAF}"/>
              </a:ext>
            </a:extLst>
          </p:cNvPr>
          <p:cNvSpPr>
            <a:spLocks noGrp="1"/>
          </p:cNvSpPr>
          <p:nvPr>
            <p:ph type="title"/>
          </p:nvPr>
        </p:nvSpPr>
        <p:spPr>
          <a:xfrm>
            <a:off x="342983" y="252378"/>
            <a:ext cx="3201366" cy="4159316"/>
          </a:xfrm>
        </p:spPr>
        <p:txBody>
          <a:bodyPr vert="horz" lIns="91440" tIns="45720" rIns="91440" bIns="45720" rtlCol="0" anchor="b">
            <a:normAutofit fontScale="90000"/>
          </a:bodyPr>
          <a:lstStyle/>
          <a:p>
            <a:pPr algn="r">
              <a:lnSpc>
                <a:spcPct val="120000"/>
              </a:lnSpc>
            </a:pPr>
            <a:r>
              <a:rPr lang="en-US" sz="3400" b="0" i="0" u="none" strike="noStrike" kern="1200" dirty="0">
                <a:solidFill>
                  <a:srgbClr val="FFFFFF"/>
                </a:solidFill>
                <a:effectLst/>
                <a:latin typeface="+mj-lt"/>
                <a:ea typeface="+mj-ea"/>
                <a:cs typeface="+mj-cs"/>
              </a:rPr>
              <a:t>Corporate Transparency Act held </a:t>
            </a:r>
            <a:br>
              <a:rPr lang="en-US" sz="3400" b="0" i="0" u="none" strike="noStrike" kern="1200" dirty="0">
                <a:solidFill>
                  <a:srgbClr val="FFFFFF"/>
                </a:solidFill>
                <a:effectLst/>
                <a:latin typeface="+mj-lt"/>
                <a:ea typeface="+mj-ea"/>
                <a:cs typeface="+mj-cs"/>
              </a:rPr>
            </a:br>
            <a:r>
              <a:rPr lang="en-US" sz="3400" b="1" i="0" u="none" strike="noStrike" kern="1200" dirty="0">
                <a:solidFill>
                  <a:srgbClr val="FFFFFF"/>
                </a:solidFill>
                <a:effectLst/>
                <a:latin typeface="+mj-lt"/>
                <a:ea typeface="+mj-ea"/>
                <a:cs typeface="+mj-cs"/>
              </a:rPr>
              <a:t>Unconstitutional </a:t>
            </a:r>
            <a:br>
              <a:rPr lang="en-US" sz="3400" b="1" i="0" u="none" strike="noStrike" kern="1200" dirty="0">
                <a:solidFill>
                  <a:srgbClr val="FFFFFF"/>
                </a:solidFill>
                <a:effectLst/>
                <a:latin typeface="+mj-lt"/>
                <a:ea typeface="+mj-ea"/>
                <a:cs typeface="+mj-cs"/>
              </a:rPr>
            </a:br>
            <a:r>
              <a:rPr lang="en-US" sz="3400" b="0" i="0" u="none" strike="noStrike" kern="1200" dirty="0">
                <a:solidFill>
                  <a:srgbClr val="FFFFFF"/>
                </a:solidFill>
                <a:effectLst/>
                <a:latin typeface="+mj-lt"/>
                <a:ea typeface="+mj-ea"/>
                <a:cs typeface="+mj-cs"/>
              </a:rPr>
              <a:t>by U.S. District Court in Northern District of Alabama</a:t>
            </a:r>
            <a:endParaRPr lang="en-US" sz="3400" kern="1200" dirty="0">
              <a:solidFill>
                <a:srgbClr val="FFFFFF"/>
              </a:solidFill>
              <a:latin typeface="+mj-lt"/>
              <a:ea typeface="+mj-ea"/>
              <a:cs typeface="+mj-cs"/>
            </a:endParaRPr>
          </a:p>
        </p:txBody>
      </p:sp>
      <p:sp>
        <p:nvSpPr>
          <p:cNvPr id="3" name="TextBox 2">
            <a:extLst>
              <a:ext uri="{FF2B5EF4-FFF2-40B4-BE49-F238E27FC236}">
                <a16:creationId xmlns:a16="http://schemas.microsoft.com/office/drawing/2014/main" id="{E183C32E-B94F-131A-2F36-60E23BEE5162}"/>
              </a:ext>
            </a:extLst>
          </p:cNvPr>
          <p:cNvSpPr txBox="1"/>
          <p:nvPr/>
        </p:nvSpPr>
        <p:spPr>
          <a:xfrm>
            <a:off x="4367695" y="649480"/>
            <a:ext cx="6997911" cy="5921441"/>
          </a:xfrm>
          <a:prstGeom prst="rect">
            <a:avLst/>
          </a:prstGeom>
        </p:spPr>
        <p:txBody>
          <a:bodyPr vert="horz" lIns="91440" tIns="45720" rIns="91440" bIns="45720" rtlCol="0" anchor="ctr">
            <a:normAutofit/>
          </a:bodyPr>
          <a:lstStyle/>
          <a:p>
            <a:pPr>
              <a:spcAft>
                <a:spcPts val="600"/>
              </a:spcAft>
            </a:pPr>
            <a:r>
              <a:rPr lang="en-US" sz="2000" b="0" i="0" u="none" strike="noStrike" dirty="0">
                <a:effectLst/>
              </a:rPr>
              <a:t>On March 1, 2024, the U.S. District Court for the Northern District of Alabama in </a:t>
            </a:r>
            <a:r>
              <a:rPr lang="en-US" sz="2000" b="0" i="1" u="none" strike="noStrike" dirty="0">
                <a:effectLst/>
                <a:highlight>
                  <a:srgbClr val="FFFF00"/>
                </a:highlight>
              </a:rPr>
              <a:t>National Small Business United et al.  v. Janet Yellen et. al</a:t>
            </a:r>
            <a:r>
              <a:rPr lang="en-US" sz="2000" b="0" i="0" u="none" strike="noStrike" dirty="0">
                <a:effectLst/>
              </a:rPr>
              <a:t>., Case No. 5:22-cv-1448-LCB,  </a:t>
            </a:r>
            <a:r>
              <a:rPr lang="en-US" sz="2000" b="0" i="0" u="none" strike="noStrike" dirty="0">
                <a:effectLst/>
                <a:highlight>
                  <a:srgbClr val="00FF00"/>
                </a:highlight>
              </a:rPr>
              <a:t>held the Corporate Transparency Act (the “CTA”) to be unconstitutional</a:t>
            </a:r>
            <a:r>
              <a:rPr lang="en-US" sz="2000" b="0" i="0" u="none" strike="noStrike" dirty="0">
                <a:effectLst/>
              </a:rPr>
              <a:t>. U.S. District Court Judge Liles C. Burke's </a:t>
            </a:r>
            <a:r>
              <a:rPr lang="en-US" sz="2000" b="1" i="0" u="sng" strike="noStrike" dirty="0">
                <a:effectLst/>
                <a:hlinkClick r:id="rId3"/>
              </a:rPr>
              <a:t>Memorandum Opinion</a:t>
            </a:r>
            <a:r>
              <a:rPr lang="en-US" sz="2000" b="0" i="0" u="none" strike="noStrike" dirty="0">
                <a:effectLst/>
              </a:rPr>
              <a:t> stated on page 52 “The CTA is unconstitutional because it cannot be justified as exercise of Congress’ enumerated powers.”</a:t>
            </a:r>
            <a:br>
              <a:rPr lang="en-US" sz="2000" b="0" i="0" u="none" strike="noStrike" dirty="0">
                <a:effectLst/>
              </a:rPr>
            </a:br>
            <a:br>
              <a:rPr lang="en-US" sz="2000" b="0" i="0" u="none" strike="noStrike" dirty="0">
                <a:effectLst/>
              </a:rPr>
            </a:br>
            <a:r>
              <a:rPr lang="en-US" sz="2000" b="0" i="0" u="none" strike="noStrike" dirty="0">
                <a:effectLst/>
              </a:rPr>
              <a:t>The Court’s </a:t>
            </a:r>
            <a:r>
              <a:rPr lang="en-US" sz="2000" b="1" i="0" u="sng" strike="noStrike" dirty="0">
                <a:effectLst/>
                <a:hlinkClick r:id="rId4"/>
              </a:rPr>
              <a:t>holding</a:t>
            </a:r>
            <a:r>
              <a:rPr lang="en-US" sz="2000" b="0" i="0" u="none" strike="noStrike" dirty="0">
                <a:effectLst/>
              </a:rPr>
              <a:t> asserts Congress lacks  the authority to require companies to disclose personal beneficial owner information to  the U.S. Treasury Department's criminal enforcement arm, the Financial Crimes Enforcement Network (FinCEN). The Court in so ruling, then </a:t>
            </a:r>
            <a:r>
              <a:rPr lang="en-US" sz="2000" b="1" i="0" u="sng" strike="noStrike" dirty="0">
                <a:effectLst/>
                <a:hlinkClick r:id="rId4"/>
              </a:rPr>
              <a:t>permanently enjoined</a:t>
            </a:r>
            <a:r>
              <a:rPr lang="en-US" sz="2000" b="0" i="0" u="none" strike="noStrike" dirty="0">
                <a:effectLst/>
                <a:hlinkClick r:id="rId4"/>
              </a:rPr>
              <a:t> </a:t>
            </a:r>
            <a:r>
              <a:rPr lang="en-US" sz="2000" b="0" i="0" u="none" strike="noStrike" dirty="0">
                <a:effectLst/>
              </a:rPr>
              <a:t>FinCEN from enforcing the CTA against the plaintiffs. </a:t>
            </a:r>
            <a:r>
              <a:rPr lang="en-US" sz="2000" b="0" i="0" u="none" strike="noStrike" dirty="0">
                <a:effectLst/>
                <a:highlight>
                  <a:srgbClr val="FFFF00"/>
                </a:highlight>
              </a:rPr>
              <a:t>Notably, the ruling applies narrowly to the plaintiffs in this case, leaving uncertainty regarding its implications for companies not a party to the litigation. </a:t>
            </a:r>
            <a:r>
              <a:rPr lang="en-US" sz="2000" b="0" i="0" u="none" strike="noStrike" dirty="0">
                <a:effectLst/>
                <a:highlight>
                  <a:srgbClr val="00FF00"/>
                </a:highlight>
              </a:rPr>
              <a:t>It is anticipated Treasury will file an appeal to the U.S. Court of Appeals for the Eleventh Circuit</a:t>
            </a:r>
            <a:r>
              <a:rPr lang="en-US" sz="2000" b="0" i="0" u="none" strike="noStrike" dirty="0">
                <a:effectLst/>
              </a:rPr>
              <a:t>.</a:t>
            </a:r>
            <a:endParaRPr lang="en-US" sz="2000" dirty="0"/>
          </a:p>
        </p:txBody>
      </p:sp>
      <p:pic>
        <p:nvPicPr>
          <p:cNvPr id="4" name="Picture 3">
            <a:extLst>
              <a:ext uri="{FF2B5EF4-FFF2-40B4-BE49-F238E27FC236}">
                <a16:creationId xmlns:a16="http://schemas.microsoft.com/office/drawing/2014/main" id="{A180507E-FE9F-089F-6642-988E03973ABE}"/>
              </a:ext>
            </a:extLst>
          </p:cNvPr>
          <p:cNvPicPr>
            <a:picLocks noChangeAspect="1"/>
          </p:cNvPicPr>
          <p:nvPr/>
        </p:nvPicPr>
        <p:blipFill>
          <a:blip r:embed="rId5"/>
          <a:stretch>
            <a:fillRect/>
          </a:stretch>
        </p:blipFill>
        <p:spPr>
          <a:xfrm>
            <a:off x="1056122" y="4641258"/>
            <a:ext cx="1775087" cy="1869507"/>
          </a:xfrm>
          <a:prstGeom prst="rect">
            <a:avLst/>
          </a:prstGeom>
        </p:spPr>
      </p:pic>
      <p:sp>
        <p:nvSpPr>
          <p:cNvPr id="5" name="TextBox 4">
            <a:extLst>
              <a:ext uri="{FF2B5EF4-FFF2-40B4-BE49-F238E27FC236}">
                <a16:creationId xmlns:a16="http://schemas.microsoft.com/office/drawing/2014/main" id="{8FCA2491-567B-5051-D0D8-BBB5C8867E90}"/>
              </a:ext>
            </a:extLst>
          </p:cNvPr>
          <p:cNvSpPr txBox="1"/>
          <p:nvPr/>
        </p:nvSpPr>
        <p:spPr>
          <a:xfrm>
            <a:off x="11132650" y="6855"/>
            <a:ext cx="1059350" cy="276999"/>
          </a:xfrm>
          <a:prstGeom prst="rect">
            <a:avLst/>
          </a:prstGeom>
          <a:noFill/>
        </p:spPr>
        <p:txBody>
          <a:bodyPr wrap="square" rtlCol="0">
            <a:spAutoFit/>
          </a:bodyPr>
          <a:lstStyle/>
          <a:p>
            <a:pPr>
              <a:spcAft>
                <a:spcPts val="600"/>
              </a:spcAft>
            </a:pPr>
            <a:r>
              <a:rPr lang="en-US" sz="1200" dirty="0"/>
              <a:t>Hairston-</a:t>
            </a:r>
            <a:fld id="{173B793E-5BFB-194A-A861-5135AFA395FB}" type="slidenum">
              <a:rPr lang="en-US" sz="1200" smtClean="0"/>
              <a:pPr>
                <a:spcAft>
                  <a:spcPts val="600"/>
                </a:spcAft>
              </a:pPr>
              <a:t>2</a:t>
            </a:fld>
            <a:endParaRPr lang="en-US" sz="1200" dirty="0"/>
          </a:p>
        </p:txBody>
      </p:sp>
    </p:spTree>
    <p:extLst>
      <p:ext uri="{BB962C8B-B14F-4D97-AF65-F5344CB8AC3E}">
        <p14:creationId xmlns:p14="http://schemas.microsoft.com/office/powerpoint/2010/main" val="1115907560"/>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CF858BB-DE50-B373-7FEE-AC1093E386E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rotWithShape="1">
          <a:blip r:embed="rId3"/>
          <a:srcRect r="14460" b="2"/>
          <a:stretch/>
        </p:blipFill>
        <p:spPr>
          <a:xfrm>
            <a:off x="0" y="6855"/>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TextBox 2">
            <a:extLst>
              <a:ext uri="{FF2B5EF4-FFF2-40B4-BE49-F238E27FC236}">
                <a16:creationId xmlns:a16="http://schemas.microsoft.com/office/drawing/2014/main" id="{0D051FCD-7E46-5C24-DC40-EF63720779D1}"/>
              </a:ext>
            </a:extLst>
          </p:cNvPr>
          <p:cNvSpPr txBox="1">
            <a:spLocks noGrp="1" noRot="1" noMove="1" noResize="1" noEditPoints="1" noAdjustHandles="1" noChangeArrowheads="1" noChangeShapeType="1"/>
          </p:cNvSpPr>
          <p:nvPr/>
        </p:nvSpPr>
        <p:spPr>
          <a:xfrm>
            <a:off x="11132650" y="6855"/>
            <a:ext cx="1059350" cy="276999"/>
          </a:xfrm>
          <a:prstGeom prst="rect">
            <a:avLst/>
          </a:prstGeom>
          <a:noFill/>
        </p:spPr>
        <p:txBody>
          <a:bodyPr wrap="square" rtlCol="0">
            <a:spAutoFit/>
          </a:bodyPr>
          <a:lstStyle/>
          <a:p>
            <a:pPr>
              <a:spcAft>
                <a:spcPts val="600"/>
              </a:spcAft>
            </a:pPr>
            <a:r>
              <a:rPr lang="en-US" sz="1200" dirty="0"/>
              <a:t>Hairston-</a:t>
            </a:r>
            <a:fld id="{173B793E-5BFB-194A-A861-5135AFA395FB}" type="slidenum">
              <a:rPr lang="en-US" sz="1200" smtClean="0"/>
              <a:pPr>
                <a:spcAft>
                  <a:spcPts val="600"/>
                </a:spcAft>
              </a:pPr>
              <a:t>20</a:t>
            </a:fld>
            <a:endParaRPr lang="en-US" sz="1200" dirty="0"/>
          </a:p>
        </p:txBody>
      </p:sp>
      <p:sp>
        <p:nvSpPr>
          <p:cNvPr id="4" name="Rounded Rectangle 3">
            <a:extLst>
              <a:ext uri="{FF2B5EF4-FFF2-40B4-BE49-F238E27FC236}">
                <a16:creationId xmlns:a16="http://schemas.microsoft.com/office/drawing/2014/main" id="{4BEF545D-7C50-E66B-565A-BCE67A0D0FC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2932771" y="3300761"/>
            <a:ext cx="646770" cy="211873"/>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7" name="Rounded Rectangle 6">
            <a:extLst>
              <a:ext uri="{FF2B5EF4-FFF2-40B4-BE49-F238E27FC236}">
                <a16:creationId xmlns:a16="http://schemas.microsoft.com/office/drawing/2014/main" id="{6189851B-A1DA-8A74-1225-5F9C09C6208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2932771" y="3668751"/>
            <a:ext cx="1070517" cy="156117"/>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5BDAAFF6-BE79-CC7F-63B0-603B7BFFDC6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2821259" y="4360127"/>
            <a:ext cx="646770" cy="14496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C6AEE813-5A33-60D7-8E60-85F19E22C6C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2497873" y="5553307"/>
            <a:ext cx="579864" cy="13381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rminator 11">
            <a:extLst>
              <a:ext uri="{FF2B5EF4-FFF2-40B4-BE49-F238E27FC236}">
                <a16:creationId xmlns:a16="http://schemas.microsoft.com/office/drawing/2014/main" id="{481FF46A-092D-CAD7-E0E8-0D2C0E2F051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2520176" y="5932448"/>
            <a:ext cx="1070517" cy="156118"/>
          </a:xfrm>
          <a:prstGeom prst="flowChartTermina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rminator 12">
            <a:extLst>
              <a:ext uri="{FF2B5EF4-FFF2-40B4-BE49-F238E27FC236}">
                <a16:creationId xmlns:a16="http://schemas.microsoft.com/office/drawing/2014/main" id="{D15B92B4-FEC2-4AB2-36C1-52C9AE338CB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2497873" y="5174166"/>
            <a:ext cx="579864" cy="178419"/>
          </a:xfrm>
          <a:prstGeom prst="flowChartTermina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3">
            <a:extLst>
              <a:ext uri="{FF2B5EF4-FFF2-40B4-BE49-F238E27FC236}">
                <a16:creationId xmlns:a16="http://schemas.microsoft.com/office/drawing/2014/main" id="{027FF0C7-CA5C-4B9C-B588-7564A06A4BF3}"/>
              </a:ext>
            </a:extLst>
          </p:cNvPr>
          <p:cNvSpPr>
            <a:spLocks noGrp="1" noRot="1" noMove="1" noResize="1" noEditPoints="1" noAdjustHandles="1" noChangeArrowheads="1" noChangeShapeType="1"/>
          </p:cNvSpPr>
          <p:nvPr>
            <p:ph type="title"/>
          </p:nvPr>
        </p:nvSpPr>
        <p:spPr>
          <a:xfrm>
            <a:off x="7669205" y="674276"/>
            <a:ext cx="3684595" cy="6145065"/>
          </a:xfrm>
        </p:spPr>
        <p:txBody>
          <a:bodyPr>
            <a:normAutofit fontScale="90000"/>
          </a:bodyPr>
          <a:lstStyle/>
          <a:p>
            <a:pPr algn="ctr">
              <a:lnSpc>
                <a:spcPct val="140000"/>
              </a:lnSpc>
            </a:pPr>
            <a:r>
              <a:rPr lang="en-US" sz="5300" b="1" dirty="0"/>
              <a:t>Beneficial Ownership Informational </a:t>
            </a:r>
            <a:br>
              <a:rPr lang="en-US" sz="5300" b="1" dirty="0"/>
            </a:br>
            <a:r>
              <a:rPr lang="en-US" sz="5300" b="1" dirty="0"/>
              <a:t>Report </a:t>
            </a:r>
            <a:br>
              <a:rPr lang="en-US" sz="5300" b="1" dirty="0"/>
            </a:br>
            <a:br>
              <a:rPr lang="en-US" sz="5300" b="1" dirty="0"/>
            </a:br>
            <a:r>
              <a:rPr lang="en-US" sz="5300" b="1" dirty="0"/>
              <a:t>Results</a:t>
            </a:r>
            <a:br>
              <a:rPr lang="en-US" sz="4400" dirty="0"/>
            </a:br>
            <a:endParaRPr lang="en-US" dirty="0"/>
          </a:p>
        </p:txBody>
      </p:sp>
    </p:spTree>
    <p:extLst>
      <p:ext uri="{BB962C8B-B14F-4D97-AF65-F5344CB8AC3E}">
        <p14:creationId xmlns:p14="http://schemas.microsoft.com/office/powerpoint/2010/main" val="253872362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Slide Background Fill">
            <a:extLst>
              <a:ext uri="{FF2B5EF4-FFF2-40B4-BE49-F238E27FC236}">
                <a16:creationId xmlns:a16="http://schemas.microsoft.com/office/drawing/2014/main" id="{7D07B7BC-3270-4CF3-A7AA-0937908AD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33" name="Group 1032">
            <a:extLst>
              <a:ext uri="{FF2B5EF4-FFF2-40B4-BE49-F238E27FC236}">
                <a16:creationId xmlns:a16="http://schemas.microsoft.com/office/drawing/2014/main" id="{108BB4D4-D71A-48F5-B2D2-45D2D78F4C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034" name="Color">
              <a:extLst>
                <a:ext uri="{FF2B5EF4-FFF2-40B4-BE49-F238E27FC236}">
                  <a16:creationId xmlns:a16="http://schemas.microsoft.com/office/drawing/2014/main" id="{F287CCC2-896F-4F04-A017-737FB703FD5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Color">
              <a:extLst>
                <a:ext uri="{FF2B5EF4-FFF2-40B4-BE49-F238E27FC236}">
                  <a16:creationId xmlns:a16="http://schemas.microsoft.com/office/drawing/2014/main" id="{821DD70C-9C59-4A01-BF0B-C027B5BCAF5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a:extLst>
              <a:ext uri="{FF2B5EF4-FFF2-40B4-BE49-F238E27FC236}">
                <a16:creationId xmlns:a16="http://schemas.microsoft.com/office/drawing/2014/main" id="{704E33C0-21A0-F44E-4507-E7954F98FBC2}"/>
              </a:ext>
            </a:extLst>
          </p:cNvPr>
          <p:cNvSpPr txBox="1">
            <a:spLocks noGrp="1" noRot="1" noMove="1" noResize="1" noEditPoints="1" noAdjustHandles="1" noChangeArrowheads="1" noChangeShapeType="1"/>
          </p:cNvSpPr>
          <p:nvPr/>
        </p:nvSpPr>
        <p:spPr>
          <a:xfrm>
            <a:off x="11132650" y="6855"/>
            <a:ext cx="1059350" cy="276999"/>
          </a:xfrm>
          <a:prstGeom prst="rect">
            <a:avLst/>
          </a:prstGeom>
          <a:noFill/>
        </p:spPr>
        <p:txBody>
          <a:bodyPr wrap="square" rtlCol="0">
            <a:spAutoFit/>
          </a:bodyPr>
          <a:lstStyle/>
          <a:p>
            <a:pPr>
              <a:spcAft>
                <a:spcPts val="600"/>
              </a:spcAft>
            </a:pPr>
            <a:r>
              <a:rPr lang="en-US" sz="1200" dirty="0"/>
              <a:t>Hairston-</a:t>
            </a:r>
            <a:fld id="{173B793E-5BFB-194A-A861-5135AFA395FB}" type="slidenum">
              <a:rPr lang="en-US" sz="1200" smtClean="0"/>
              <a:pPr>
                <a:spcAft>
                  <a:spcPts val="600"/>
                </a:spcAft>
              </a:pPr>
              <a:t>21</a:t>
            </a:fld>
            <a:endParaRPr lang="en-US" sz="1200" dirty="0"/>
          </a:p>
        </p:txBody>
      </p:sp>
      <p:grpSp>
        <p:nvGrpSpPr>
          <p:cNvPr id="1037" name="Group 1036">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038" name="Freeform: Shape 1037">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39" name="Freeform: Shape 1038">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40" name="Freeform: Shape 1039">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41" name="Freeform: Shape 1040">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42" name="Freeform: Shape 1041">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43" name="Freeform: Shape 1042">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44" name="Freeform: Shape 1043">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pic>
        <p:nvPicPr>
          <p:cNvPr id="1026" name="Picture 2">
            <a:extLst>
              <a:ext uri="{FF2B5EF4-FFF2-40B4-BE49-F238E27FC236}">
                <a16:creationId xmlns:a16="http://schemas.microsoft.com/office/drawing/2014/main" id="{4368BBA5-88D9-0E25-C66D-8CD4A72C594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bwMode="auto">
          <a:xfrm>
            <a:off x="651279" y="3586675"/>
            <a:ext cx="10893346" cy="326800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1C8FB91-9205-E51A-B2C7-A50B30BC9B32}"/>
              </a:ext>
            </a:extLst>
          </p:cNvPr>
          <p:cNvSpPr>
            <a:spLocks noGrp="1" noRot="1" noMove="1" noResize="1" noEditPoints="1" noAdjustHandles="1" noChangeArrowheads="1" noChangeShapeType="1"/>
          </p:cNvSpPr>
          <p:nvPr>
            <p:ph idx="1"/>
          </p:nvPr>
        </p:nvSpPr>
        <p:spPr>
          <a:xfrm>
            <a:off x="5497073" y="347937"/>
            <a:ext cx="5997494" cy="3070449"/>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anchor="ctr">
            <a:noAutofit/>
          </a:bodyPr>
          <a:lstStyle/>
          <a:p>
            <a:pPr marL="0" indent="0">
              <a:buNone/>
            </a:pPr>
            <a:r>
              <a:rPr lang="en-US" sz="2000" b="1" dirty="0">
                <a:solidFill>
                  <a:srgbClr val="7030A0"/>
                </a:solidFill>
              </a:rPr>
              <a:t>Info needed:</a:t>
            </a:r>
          </a:p>
          <a:p>
            <a:pPr>
              <a:lnSpc>
                <a:spcPct val="100000"/>
              </a:lnSpc>
              <a:spcBef>
                <a:spcPts val="400"/>
              </a:spcBef>
            </a:pPr>
            <a:r>
              <a:rPr lang="en-US" sz="2000" dirty="0">
                <a:solidFill>
                  <a:srgbClr val="7030A0"/>
                </a:solidFill>
              </a:rPr>
              <a:t>Full legal name</a:t>
            </a:r>
          </a:p>
          <a:p>
            <a:pPr>
              <a:lnSpc>
                <a:spcPct val="100000"/>
              </a:lnSpc>
              <a:spcBef>
                <a:spcPts val="400"/>
              </a:spcBef>
            </a:pPr>
            <a:r>
              <a:rPr lang="en-US" sz="2000" dirty="0">
                <a:solidFill>
                  <a:srgbClr val="7030A0"/>
                </a:solidFill>
              </a:rPr>
              <a:t>Address</a:t>
            </a:r>
          </a:p>
          <a:p>
            <a:pPr>
              <a:lnSpc>
                <a:spcPct val="100000"/>
              </a:lnSpc>
              <a:spcBef>
                <a:spcPts val="400"/>
              </a:spcBef>
            </a:pPr>
            <a:r>
              <a:rPr lang="en-US" sz="2000" dirty="0">
                <a:solidFill>
                  <a:srgbClr val="7030A0"/>
                </a:solidFill>
              </a:rPr>
              <a:t>Date of Birth</a:t>
            </a:r>
          </a:p>
          <a:p>
            <a:pPr>
              <a:lnSpc>
                <a:spcPct val="100000"/>
              </a:lnSpc>
              <a:spcBef>
                <a:spcPts val="400"/>
              </a:spcBef>
            </a:pPr>
            <a:r>
              <a:rPr lang="en-US" sz="2000" dirty="0">
                <a:solidFill>
                  <a:srgbClr val="7030A0"/>
                </a:solidFill>
              </a:rPr>
              <a:t>Type of identification (Government ID, DL, Passport)</a:t>
            </a:r>
          </a:p>
          <a:p>
            <a:pPr>
              <a:lnSpc>
                <a:spcPct val="100000"/>
              </a:lnSpc>
              <a:spcBef>
                <a:spcPts val="400"/>
              </a:spcBef>
            </a:pPr>
            <a:r>
              <a:rPr lang="en-US" sz="2000" dirty="0">
                <a:solidFill>
                  <a:srgbClr val="7030A0"/>
                </a:solidFill>
              </a:rPr>
              <a:t>Upload of electronic copy of the identification</a:t>
            </a:r>
          </a:p>
          <a:p>
            <a:pPr>
              <a:lnSpc>
                <a:spcPct val="100000"/>
              </a:lnSpc>
              <a:spcBef>
                <a:spcPts val="400"/>
              </a:spcBef>
            </a:pPr>
            <a:endParaRPr lang="en-US" sz="2000" dirty="0">
              <a:solidFill>
                <a:schemeClr val="bg1"/>
              </a:solidFill>
            </a:endParaRPr>
          </a:p>
          <a:p>
            <a:pPr marL="0" indent="0">
              <a:buNone/>
            </a:pPr>
            <a:r>
              <a:rPr lang="en-US" sz="2000" b="0" i="0" u="none" strike="noStrike" dirty="0">
                <a:solidFill>
                  <a:schemeClr val="bg1"/>
                </a:solidFill>
                <a:effectLst/>
                <a:latin typeface="Merriweather Web"/>
                <a:hlinkClick r:id="rId4"/>
              </a:rPr>
              <a:t>Welcome to the FinCEN ID Application for Individuals</a:t>
            </a:r>
            <a:endParaRPr lang="en-US" sz="2000" b="0" i="0" u="none" strike="noStrike" dirty="0">
              <a:solidFill>
                <a:schemeClr val="bg1"/>
              </a:solidFill>
              <a:effectLst/>
              <a:latin typeface="Merriweather Web"/>
            </a:endParaRPr>
          </a:p>
        </p:txBody>
      </p:sp>
      <p:sp>
        <p:nvSpPr>
          <p:cNvPr id="2" name="Title 1">
            <a:extLst>
              <a:ext uri="{FF2B5EF4-FFF2-40B4-BE49-F238E27FC236}">
                <a16:creationId xmlns:a16="http://schemas.microsoft.com/office/drawing/2014/main" id="{94687B69-2CC5-F948-9A7F-96D910C74F84}"/>
              </a:ext>
            </a:extLst>
          </p:cNvPr>
          <p:cNvSpPr>
            <a:spLocks noGrp="1" noRot="1" noMove="1" noResize="1" noEditPoints="1" noAdjustHandles="1" noChangeArrowheads="1" noChangeShapeType="1"/>
          </p:cNvSpPr>
          <p:nvPr>
            <p:ph type="title"/>
          </p:nvPr>
        </p:nvSpPr>
        <p:spPr>
          <a:xfrm>
            <a:off x="613015" y="528488"/>
            <a:ext cx="5430250" cy="2751749"/>
          </a:xfrm>
        </p:spPr>
        <p:txBody>
          <a:bodyPr anchor="ctr">
            <a:normAutofit/>
          </a:bodyPr>
          <a:lstStyle/>
          <a:p>
            <a:r>
              <a:rPr lang="en-US" sz="6000" b="1" dirty="0">
                <a:solidFill>
                  <a:srgbClr val="FFC000"/>
                </a:solidFill>
              </a:rPr>
              <a:t>FinCEN ID</a:t>
            </a:r>
          </a:p>
        </p:txBody>
      </p:sp>
    </p:spTree>
    <p:extLst>
      <p:ext uri="{BB962C8B-B14F-4D97-AF65-F5344CB8AC3E}">
        <p14:creationId xmlns:p14="http://schemas.microsoft.com/office/powerpoint/2010/main" val="134012983"/>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56A85EE-341A-AAAD-3831-5CC259B91719}"/>
              </a:ext>
            </a:extLst>
          </p:cNvPr>
          <p:cNvSpPr>
            <a:spLocks noGrp="1"/>
          </p:cNvSpPr>
          <p:nvPr>
            <p:ph type="title"/>
          </p:nvPr>
        </p:nvSpPr>
        <p:spPr>
          <a:xfrm>
            <a:off x="471181" y="145354"/>
            <a:ext cx="3719512" cy="5493463"/>
          </a:xfrm>
        </p:spPr>
        <p:txBody>
          <a:bodyPr vert="horz" lIns="91440" tIns="45720" rIns="91440" bIns="45720" rtlCol="0" anchor="ctr">
            <a:noAutofit/>
          </a:bodyPr>
          <a:lstStyle/>
          <a:p>
            <a:pPr algn="ctr">
              <a:lnSpc>
                <a:spcPct val="190000"/>
              </a:lnSpc>
            </a:pPr>
            <a:r>
              <a:rPr lang="en-US" sz="6000" kern="1200" dirty="0">
                <a:solidFill>
                  <a:schemeClr val="tx1"/>
                </a:solidFill>
                <a:latin typeface="+mj-lt"/>
                <a:ea typeface="+mj-ea"/>
                <a:cs typeface="+mj-cs"/>
              </a:rPr>
              <a:t>FinCEN ID Results</a:t>
            </a:r>
          </a:p>
        </p:txBody>
      </p:sp>
      <p:pic>
        <p:nvPicPr>
          <p:cNvPr id="5" name="Picture 4">
            <a:extLst>
              <a:ext uri="{FF2B5EF4-FFF2-40B4-BE49-F238E27FC236}">
                <a16:creationId xmlns:a16="http://schemas.microsoft.com/office/drawing/2014/main" id="{77326FC7-F3C6-42A1-502A-86FCF2E0D5A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507184" y="682268"/>
            <a:ext cx="6155141" cy="5493463"/>
          </a:xfrm>
          <a:prstGeom prst="rect">
            <a:avLst/>
          </a:prstGeom>
          <a:solidFill>
            <a:schemeClr val="accent2"/>
          </a:solidFill>
        </p:spPr>
      </p:pic>
      <p:sp>
        <p:nvSpPr>
          <p:cNvPr id="3" name="TextBox 2">
            <a:extLst>
              <a:ext uri="{FF2B5EF4-FFF2-40B4-BE49-F238E27FC236}">
                <a16:creationId xmlns:a16="http://schemas.microsoft.com/office/drawing/2014/main" id="{E61E0513-E3A7-C201-E332-93BBD12E1C28}"/>
              </a:ext>
            </a:extLst>
          </p:cNvPr>
          <p:cNvSpPr txBox="1"/>
          <p:nvPr/>
        </p:nvSpPr>
        <p:spPr>
          <a:xfrm>
            <a:off x="11132650" y="6855"/>
            <a:ext cx="1059350" cy="276999"/>
          </a:xfrm>
          <a:prstGeom prst="rect">
            <a:avLst/>
          </a:prstGeom>
          <a:noFill/>
        </p:spPr>
        <p:txBody>
          <a:bodyPr wrap="square" rtlCol="0">
            <a:spAutoFit/>
          </a:bodyPr>
          <a:lstStyle/>
          <a:p>
            <a:pPr>
              <a:spcAft>
                <a:spcPts val="600"/>
              </a:spcAft>
            </a:pPr>
            <a:r>
              <a:rPr lang="en-US" sz="1200" dirty="0"/>
              <a:t>Hairston-</a:t>
            </a:r>
            <a:fld id="{173B793E-5BFB-194A-A861-5135AFA395FB}" type="slidenum">
              <a:rPr lang="en-US" sz="1200" smtClean="0"/>
              <a:pPr>
                <a:spcAft>
                  <a:spcPts val="600"/>
                </a:spcAft>
              </a:pPr>
              <a:t>22</a:t>
            </a:fld>
            <a:endParaRPr lang="en-US" sz="1200" dirty="0"/>
          </a:p>
        </p:txBody>
      </p:sp>
      <p:sp>
        <p:nvSpPr>
          <p:cNvPr id="4" name="Terminator 3">
            <a:extLst>
              <a:ext uri="{FF2B5EF4-FFF2-40B4-BE49-F238E27FC236}">
                <a16:creationId xmlns:a16="http://schemas.microsoft.com/office/drawing/2014/main" id="{94D7CC06-544E-6C0A-5E5E-B9867D6F5F2A}"/>
              </a:ext>
              <a:ext uri="{C183D7F6-B498-43B3-948B-1728B52AA6E4}">
                <adec:decorative xmlns:adec="http://schemas.microsoft.com/office/drawing/2017/decorative" val="1"/>
              </a:ext>
            </a:extLst>
          </p:cNvPr>
          <p:cNvSpPr/>
          <p:nvPr/>
        </p:nvSpPr>
        <p:spPr>
          <a:xfrm>
            <a:off x="7326351" y="1427356"/>
            <a:ext cx="1159727" cy="178420"/>
          </a:xfrm>
          <a:prstGeom prst="flowChartTermina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rminator 6">
            <a:extLst>
              <a:ext uri="{FF2B5EF4-FFF2-40B4-BE49-F238E27FC236}">
                <a16:creationId xmlns:a16="http://schemas.microsoft.com/office/drawing/2014/main" id="{CCC2E04C-0826-A680-032E-125BD19F5FC2}"/>
              </a:ext>
              <a:ext uri="{C183D7F6-B498-43B3-948B-1728B52AA6E4}">
                <adec:decorative xmlns:adec="http://schemas.microsoft.com/office/drawing/2017/decorative" val="1"/>
              </a:ext>
            </a:extLst>
          </p:cNvPr>
          <p:cNvSpPr/>
          <p:nvPr/>
        </p:nvSpPr>
        <p:spPr>
          <a:xfrm>
            <a:off x="7415561" y="3311912"/>
            <a:ext cx="669073" cy="117088"/>
          </a:xfrm>
          <a:prstGeom prst="flowChartTermina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FAF2B848-D725-4354-BE1F-6847BC0DD0DF}"/>
              </a:ext>
              <a:ext uri="{C183D7F6-B498-43B3-948B-1728B52AA6E4}">
                <adec:decorative xmlns:adec="http://schemas.microsoft.com/office/drawing/2017/decorative" val="1"/>
              </a:ext>
            </a:extLst>
          </p:cNvPr>
          <p:cNvSpPr/>
          <p:nvPr/>
        </p:nvSpPr>
        <p:spPr>
          <a:xfrm>
            <a:off x="7415561" y="1784195"/>
            <a:ext cx="780585" cy="82519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rminator 8">
            <a:extLst>
              <a:ext uri="{FF2B5EF4-FFF2-40B4-BE49-F238E27FC236}">
                <a16:creationId xmlns:a16="http://schemas.microsoft.com/office/drawing/2014/main" id="{52CE327A-4036-E2F1-C312-2A8CBDA84C71}"/>
              </a:ext>
              <a:ext uri="{C183D7F6-B498-43B3-948B-1728B52AA6E4}">
                <adec:decorative xmlns:adec="http://schemas.microsoft.com/office/drawing/2017/decorative" val="1"/>
              </a:ext>
            </a:extLst>
          </p:cNvPr>
          <p:cNvSpPr/>
          <p:nvPr/>
        </p:nvSpPr>
        <p:spPr>
          <a:xfrm>
            <a:off x="7415561" y="3827414"/>
            <a:ext cx="758283" cy="283854"/>
          </a:xfrm>
          <a:prstGeom prst="flowChartTermina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rminator 9">
            <a:extLst>
              <a:ext uri="{FF2B5EF4-FFF2-40B4-BE49-F238E27FC236}">
                <a16:creationId xmlns:a16="http://schemas.microsoft.com/office/drawing/2014/main" id="{0E4F9937-0AC6-67ED-35EB-37EAA82BA0DE}"/>
              </a:ext>
              <a:ext uri="{C183D7F6-B498-43B3-948B-1728B52AA6E4}">
                <adec:decorative xmlns:adec="http://schemas.microsoft.com/office/drawing/2017/decorative" val="1"/>
              </a:ext>
            </a:extLst>
          </p:cNvPr>
          <p:cNvSpPr/>
          <p:nvPr/>
        </p:nvSpPr>
        <p:spPr>
          <a:xfrm>
            <a:off x="7415561" y="4660438"/>
            <a:ext cx="490653" cy="89982"/>
          </a:xfrm>
          <a:prstGeom prst="flowChartTermina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5127374"/>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64A561C-C430-C1AA-4811-F53CC5A265A1}"/>
              </a:ext>
            </a:extLst>
          </p:cNvPr>
          <p:cNvSpPr>
            <a:spLocks noGrp="1" noRot="1" noMove="1" noResize="1" noEditPoints="1" noAdjustHandles="1" noChangeArrowheads="1" noChangeShapeType="1"/>
          </p:cNvSpPr>
          <p:nvPr>
            <p:ph idx="1"/>
          </p:nvPr>
        </p:nvSpPr>
        <p:spPr>
          <a:xfrm>
            <a:off x="562260" y="283854"/>
            <a:ext cx="5400526" cy="4219575"/>
          </a:xfrm>
        </p:spPr>
        <p:txBody>
          <a:bodyPr>
            <a:noAutofit/>
          </a:bodyPr>
          <a:lstStyle/>
          <a:p>
            <a:pPr marL="355600" indent="-355600">
              <a:lnSpc>
                <a:spcPct val="110000"/>
              </a:lnSpc>
              <a:spcAft>
                <a:spcPts val="600"/>
              </a:spcAft>
              <a:buFont typeface="Wingdings" pitchFamily="2" charset="2"/>
              <a:buChar char="Ø"/>
            </a:pPr>
            <a:r>
              <a:rPr lang="en-US" dirty="0">
                <a:highlight>
                  <a:srgbClr val="00FF00"/>
                </a:highlight>
              </a:rPr>
              <a:t>All Senior Officers responsible</a:t>
            </a:r>
          </a:p>
          <a:p>
            <a:pPr marL="355600" indent="-355600">
              <a:lnSpc>
                <a:spcPct val="110000"/>
              </a:lnSpc>
              <a:spcAft>
                <a:spcPts val="600"/>
              </a:spcAft>
              <a:buFont typeface="Wingdings" pitchFamily="2" charset="2"/>
              <a:buChar char="Ø"/>
            </a:pPr>
            <a:r>
              <a:rPr lang="en-US" dirty="0">
                <a:highlight>
                  <a:srgbClr val="FFFF00"/>
                </a:highlight>
              </a:rPr>
              <a:t>Individual responsible if individual fails to supply company with necessary information or inaccurate information</a:t>
            </a:r>
          </a:p>
          <a:p>
            <a:pPr marL="355600" indent="-355600">
              <a:lnSpc>
                <a:spcPct val="110000"/>
              </a:lnSpc>
              <a:spcAft>
                <a:spcPts val="600"/>
              </a:spcAft>
              <a:buFont typeface="Wingdings" pitchFamily="2" charset="2"/>
              <a:buChar char="Ø"/>
            </a:pPr>
            <a:r>
              <a:rPr lang="en-US" dirty="0"/>
              <a:t>$500/day up to $10,000 penalty for willful failure to report, correct, or update</a:t>
            </a:r>
          </a:p>
          <a:p>
            <a:pPr marL="355600" indent="-355600">
              <a:lnSpc>
                <a:spcPct val="110000"/>
              </a:lnSpc>
              <a:spcAft>
                <a:spcPts val="600"/>
              </a:spcAft>
              <a:buFont typeface="Wingdings" pitchFamily="2" charset="2"/>
              <a:buChar char="Ø"/>
            </a:pPr>
            <a:r>
              <a:rPr lang="en-US" dirty="0"/>
              <a:t>Up to two (2) years imprisonment </a:t>
            </a:r>
          </a:p>
        </p:txBody>
      </p:sp>
      <p:pic>
        <p:nvPicPr>
          <p:cNvPr id="8194" name="Picture 2">
            <a:extLst>
              <a:ext uri="{FF2B5EF4-FFF2-40B4-BE49-F238E27FC236}">
                <a16:creationId xmlns:a16="http://schemas.microsoft.com/office/drawing/2014/main" id="{C8ABB3C6-424E-0328-3B51-C9F79FCCEE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21874" r="25306" b="-1"/>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AFE5A10-8125-2027-262E-650C28422317}"/>
              </a:ext>
            </a:extLst>
          </p:cNvPr>
          <p:cNvSpPr txBox="1">
            <a:spLocks noGrp="1" noRot="1" noMove="1" noResize="1" noEditPoints="1" noAdjustHandles="1" noChangeArrowheads="1" noChangeShapeType="1"/>
          </p:cNvSpPr>
          <p:nvPr/>
        </p:nvSpPr>
        <p:spPr>
          <a:xfrm>
            <a:off x="11132650" y="6855"/>
            <a:ext cx="1059350" cy="276999"/>
          </a:xfrm>
          <a:prstGeom prst="rect">
            <a:avLst/>
          </a:prstGeom>
          <a:noFill/>
        </p:spPr>
        <p:txBody>
          <a:bodyPr wrap="square" rtlCol="0">
            <a:spAutoFit/>
          </a:bodyPr>
          <a:lstStyle/>
          <a:p>
            <a:pPr>
              <a:spcAft>
                <a:spcPts val="600"/>
              </a:spcAft>
            </a:pPr>
            <a:r>
              <a:rPr lang="en-US" sz="1200" dirty="0">
                <a:solidFill>
                  <a:schemeClr val="bg1"/>
                </a:solidFill>
              </a:rPr>
              <a:t>Hairston-</a:t>
            </a:r>
            <a:fld id="{173B793E-5BFB-194A-A861-5135AFA395FB}" type="slidenum">
              <a:rPr lang="en-US" sz="1200" smtClean="0">
                <a:solidFill>
                  <a:schemeClr val="bg1"/>
                </a:solidFill>
              </a:rPr>
              <a:pPr>
                <a:spcAft>
                  <a:spcPts val="600"/>
                </a:spcAft>
              </a:pPr>
              <a:t>23</a:t>
            </a:fld>
            <a:endParaRPr lang="en-US" sz="1200" dirty="0">
              <a:solidFill>
                <a:schemeClr val="bg1"/>
              </a:solidFill>
            </a:endParaRPr>
          </a:p>
        </p:txBody>
      </p:sp>
      <p:sp>
        <p:nvSpPr>
          <p:cNvPr id="2" name="Title 1">
            <a:extLst>
              <a:ext uri="{FF2B5EF4-FFF2-40B4-BE49-F238E27FC236}">
                <a16:creationId xmlns:a16="http://schemas.microsoft.com/office/drawing/2014/main" id="{9C28384C-1F30-D1E4-BD9D-A436FB3B901D}"/>
              </a:ext>
            </a:extLst>
          </p:cNvPr>
          <p:cNvSpPr>
            <a:spLocks noGrp="1" noRot="1" noMove="1" noResize="1" noEditPoints="1" noAdjustHandles="1" noChangeArrowheads="1" noChangeShapeType="1"/>
          </p:cNvSpPr>
          <p:nvPr>
            <p:ph type="title"/>
          </p:nvPr>
        </p:nvSpPr>
        <p:spPr>
          <a:xfrm>
            <a:off x="8323883" y="1186535"/>
            <a:ext cx="5251316" cy="1807305"/>
          </a:xfrm>
        </p:spPr>
        <p:txBody>
          <a:bodyPr>
            <a:normAutofit/>
          </a:bodyPr>
          <a:lstStyle/>
          <a:p>
            <a:r>
              <a:rPr lang="en-US" dirty="0"/>
              <a:t>Penalties </a:t>
            </a:r>
          </a:p>
        </p:txBody>
      </p:sp>
    </p:spTree>
    <p:extLst>
      <p:ext uri="{BB962C8B-B14F-4D97-AF65-F5344CB8AC3E}">
        <p14:creationId xmlns:p14="http://schemas.microsoft.com/office/powerpoint/2010/main" val="3164659294"/>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8D436F-9ACD-4C92-AFC8-C934C527A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90538E0-A884-4E60-A6AB-77D830E2F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B0D7DD0-1C67-4D4C-9E06-678233DB8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rgbClr val="4040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6C01B84-4E06-D278-FDEC-033F57004478}"/>
              </a:ext>
            </a:extLst>
          </p:cNvPr>
          <p:cNvSpPr>
            <a:spLocks noGrp="1"/>
          </p:cNvSpPr>
          <p:nvPr>
            <p:ph idx="1"/>
          </p:nvPr>
        </p:nvSpPr>
        <p:spPr>
          <a:xfrm>
            <a:off x="6617467" y="1411781"/>
            <a:ext cx="5053066" cy="2546604"/>
          </a:xfrm>
        </p:spPr>
        <p:txBody>
          <a:bodyPr vert="horz" lIns="91440" tIns="45720" rIns="91440" bIns="45720" rtlCol="0">
            <a:noAutofit/>
          </a:bodyPr>
          <a:lstStyle/>
          <a:p>
            <a:pPr marL="0" indent="0">
              <a:lnSpc>
                <a:spcPct val="140000"/>
              </a:lnSpc>
              <a:buNone/>
            </a:pPr>
            <a:r>
              <a:rPr lang="en-US" sz="4000" dirty="0"/>
              <a:t>Fixing inaccurate report within 90 days from the discovery of the inaccuracy</a:t>
            </a:r>
          </a:p>
          <a:p>
            <a:endParaRPr lang="en-US" sz="2000" dirty="0"/>
          </a:p>
        </p:txBody>
      </p:sp>
      <p:pic>
        <p:nvPicPr>
          <p:cNvPr id="5" name="Picture 6">
            <a:extLst>
              <a:ext uri="{FF2B5EF4-FFF2-40B4-BE49-F238E27FC236}">
                <a16:creationId xmlns:a16="http://schemas.microsoft.com/office/drawing/2014/main" id="{4D86F89D-1ECD-BB64-C5F1-A8E9278FE4F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186" y="6855"/>
            <a:ext cx="5214145" cy="689684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424B99D-6C2F-9D5B-55AF-C1EFBEEB646F}"/>
              </a:ext>
            </a:extLst>
          </p:cNvPr>
          <p:cNvSpPr txBox="1"/>
          <p:nvPr/>
        </p:nvSpPr>
        <p:spPr>
          <a:xfrm>
            <a:off x="11132650" y="6855"/>
            <a:ext cx="1059350" cy="276999"/>
          </a:xfrm>
          <a:prstGeom prst="rect">
            <a:avLst/>
          </a:prstGeom>
          <a:noFill/>
        </p:spPr>
        <p:txBody>
          <a:bodyPr wrap="square" rtlCol="0">
            <a:spAutoFit/>
          </a:bodyPr>
          <a:lstStyle/>
          <a:p>
            <a:pPr>
              <a:spcAft>
                <a:spcPts val="600"/>
              </a:spcAft>
            </a:pPr>
            <a:r>
              <a:rPr lang="en-US" sz="1200" dirty="0"/>
              <a:t>Hairston-</a:t>
            </a:r>
            <a:fld id="{173B793E-5BFB-194A-A861-5135AFA395FB}" type="slidenum">
              <a:rPr lang="en-US" sz="1200" smtClean="0"/>
              <a:pPr>
                <a:spcAft>
                  <a:spcPts val="600"/>
                </a:spcAft>
              </a:pPr>
              <a:t>24</a:t>
            </a:fld>
            <a:endParaRPr lang="en-US" sz="1200" dirty="0"/>
          </a:p>
        </p:txBody>
      </p:sp>
      <p:sp>
        <p:nvSpPr>
          <p:cNvPr id="2" name="Title 1">
            <a:extLst>
              <a:ext uri="{FF2B5EF4-FFF2-40B4-BE49-F238E27FC236}">
                <a16:creationId xmlns:a16="http://schemas.microsoft.com/office/drawing/2014/main" id="{9EC8B5A7-4F90-403A-938F-31351C83E7B6}"/>
              </a:ext>
            </a:extLst>
          </p:cNvPr>
          <p:cNvSpPr>
            <a:spLocks noGrp="1"/>
          </p:cNvSpPr>
          <p:nvPr>
            <p:ph type="title"/>
          </p:nvPr>
        </p:nvSpPr>
        <p:spPr>
          <a:xfrm>
            <a:off x="1324186" y="324820"/>
            <a:ext cx="3722933" cy="757130"/>
          </a:xfrm>
          <a:ln w="25400" cap="sq">
            <a:noFill/>
            <a:miter lim="800000"/>
          </a:ln>
        </p:spPr>
        <p:txBody>
          <a:bodyPr vert="horz" wrap="square" lIns="91440" tIns="45720" rIns="91440" bIns="45720" rtlCol="0" anchor="ctr">
            <a:normAutofit/>
          </a:bodyPr>
          <a:lstStyle/>
          <a:p>
            <a:pPr algn="ctr"/>
            <a:r>
              <a:rPr lang="en-US" sz="4000" kern="1200" dirty="0" err="1">
                <a:solidFill>
                  <a:srgbClr val="FFFFFF"/>
                </a:solidFill>
                <a:latin typeface="+mj-lt"/>
                <a:ea typeface="+mj-ea"/>
                <a:cs typeface="+mj-cs"/>
              </a:rPr>
              <a:t>Safeharbor</a:t>
            </a:r>
            <a:endParaRPr lang="en-US" sz="2800" kern="1200" dirty="0">
              <a:solidFill>
                <a:srgbClr val="FFFFFF"/>
              </a:solidFill>
              <a:latin typeface="+mj-lt"/>
              <a:ea typeface="+mj-ea"/>
              <a:cs typeface="+mj-cs"/>
            </a:endParaRPr>
          </a:p>
        </p:txBody>
      </p:sp>
    </p:spTree>
    <p:extLst>
      <p:ext uri="{BB962C8B-B14F-4D97-AF65-F5344CB8AC3E}">
        <p14:creationId xmlns:p14="http://schemas.microsoft.com/office/powerpoint/2010/main" val="2901101296"/>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5" name="Freeform: Shape 9224">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B468872-AAE1-CA68-52D7-028B9A6F61CF}"/>
              </a:ext>
            </a:extLst>
          </p:cNvPr>
          <p:cNvSpPr>
            <a:spLocks noGrp="1"/>
          </p:cNvSpPr>
          <p:nvPr>
            <p:ph type="title"/>
          </p:nvPr>
        </p:nvSpPr>
        <p:spPr>
          <a:xfrm>
            <a:off x="7166362" y="612723"/>
            <a:ext cx="4539609" cy="1330841"/>
          </a:xfr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txBody>
          <a:bodyPr>
            <a:noAutofit/>
          </a:bodyPr>
          <a:lstStyle/>
          <a:p>
            <a:r>
              <a:rPr lang="en-US" sz="5400" dirty="0"/>
              <a:t>Duty to Notify?</a:t>
            </a:r>
          </a:p>
        </p:txBody>
      </p:sp>
      <p:sp>
        <p:nvSpPr>
          <p:cNvPr id="3" name="Content Placeholder 2">
            <a:extLst>
              <a:ext uri="{FF2B5EF4-FFF2-40B4-BE49-F238E27FC236}">
                <a16:creationId xmlns:a16="http://schemas.microsoft.com/office/drawing/2014/main" id="{FF07CA42-F7DB-D898-79E7-4E52582D0649}"/>
              </a:ext>
            </a:extLst>
          </p:cNvPr>
          <p:cNvSpPr>
            <a:spLocks noGrp="1"/>
          </p:cNvSpPr>
          <p:nvPr>
            <p:ph idx="1"/>
          </p:nvPr>
        </p:nvSpPr>
        <p:spPr>
          <a:xfrm>
            <a:off x="779849" y="139485"/>
            <a:ext cx="5606664" cy="6292311"/>
          </a:xfrm>
        </p:spPr>
        <p:txBody>
          <a:bodyPr>
            <a:normAutofit/>
          </a:bodyPr>
          <a:lstStyle/>
          <a:p>
            <a:pPr marL="0" indent="0">
              <a:lnSpc>
                <a:spcPct val="120000"/>
              </a:lnSpc>
              <a:buNone/>
            </a:pPr>
            <a:r>
              <a:rPr lang="en-US" sz="3200" dirty="0"/>
              <a:t>Each </a:t>
            </a:r>
            <a:r>
              <a:rPr lang="en-US" sz="3200" dirty="0">
                <a:highlight>
                  <a:srgbClr val="FFFF00"/>
                </a:highlight>
              </a:rPr>
              <a:t>Secretary of State </a:t>
            </a:r>
            <a:r>
              <a:rPr lang="en-US" sz="3200" dirty="0"/>
              <a:t>is to inform its database of CTA’s requirements.</a:t>
            </a:r>
          </a:p>
          <a:p>
            <a:pPr marL="0" indent="0">
              <a:lnSpc>
                <a:spcPct val="120000"/>
              </a:lnSpc>
              <a:buNone/>
            </a:pPr>
            <a:endParaRPr lang="en-US" sz="3200" dirty="0"/>
          </a:p>
          <a:p>
            <a:pPr marL="0" indent="0">
              <a:buNone/>
            </a:pPr>
            <a:r>
              <a:rPr lang="en-US" sz="3200" dirty="0">
                <a:highlight>
                  <a:srgbClr val="FFFF00"/>
                </a:highlight>
              </a:rPr>
              <a:t>What about Attorney’s duty:</a:t>
            </a:r>
          </a:p>
          <a:p>
            <a:r>
              <a:rPr lang="en-US" sz="2400" dirty="0"/>
              <a:t>Maryland does not require attorneys to notify former clients.</a:t>
            </a:r>
          </a:p>
          <a:p>
            <a:r>
              <a:rPr lang="en-US" sz="2400" dirty="0"/>
              <a:t>Oklahoma does not require attorneys to notify former clients.</a:t>
            </a:r>
          </a:p>
          <a:p>
            <a:r>
              <a:rPr lang="en-US" sz="2400" dirty="0"/>
              <a:t>What about clients for whom the representation has never been terminated?</a:t>
            </a:r>
          </a:p>
          <a:p>
            <a:r>
              <a:rPr lang="en-US" sz="2400" dirty="0"/>
              <a:t>What about current clients?</a:t>
            </a:r>
          </a:p>
        </p:txBody>
      </p:sp>
      <p:pic>
        <p:nvPicPr>
          <p:cNvPr id="9218" name="Picture 2">
            <a:extLst>
              <a:ext uri="{FF2B5EF4-FFF2-40B4-BE49-F238E27FC236}">
                <a16:creationId xmlns:a16="http://schemas.microsoft.com/office/drawing/2014/main" id="{A0718036-3153-3D37-D032-71ACC00C079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17466" y="3044993"/>
            <a:ext cx="4788505" cy="2202712"/>
          </a:xfrm>
          <a:prstGeom prst="rect">
            <a:avLst/>
          </a:prstGeom>
          <a:noFill/>
          <a:extLst>
            <a:ext uri="{909E8E84-426E-40DD-AFC4-6F175D3DCCD1}">
              <a14:hiddenFill xmlns:a14="http://schemas.microsoft.com/office/drawing/2010/main">
                <a:solidFill>
                  <a:srgbClr val="FFFFFF"/>
                </a:solidFill>
              </a14:hiddenFill>
            </a:ext>
          </a:extLst>
        </p:spPr>
      </p:pic>
      <p:sp>
        <p:nvSpPr>
          <p:cNvPr id="9227" name="Freeform: Shape 9226">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193EE80B-1C5E-D72E-CEE2-F605783FADA7}"/>
              </a:ext>
            </a:extLst>
          </p:cNvPr>
          <p:cNvSpPr txBox="1"/>
          <p:nvPr/>
        </p:nvSpPr>
        <p:spPr>
          <a:xfrm>
            <a:off x="11132650" y="6855"/>
            <a:ext cx="1059350" cy="276999"/>
          </a:xfrm>
          <a:prstGeom prst="rect">
            <a:avLst/>
          </a:prstGeom>
          <a:noFill/>
        </p:spPr>
        <p:txBody>
          <a:bodyPr wrap="square" rtlCol="0">
            <a:spAutoFit/>
          </a:bodyPr>
          <a:lstStyle/>
          <a:p>
            <a:pPr>
              <a:spcAft>
                <a:spcPts val="600"/>
              </a:spcAft>
            </a:pPr>
            <a:r>
              <a:rPr lang="en-US" sz="1200" dirty="0"/>
              <a:t>Hairston-</a:t>
            </a:r>
            <a:fld id="{173B793E-5BFB-194A-A861-5135AFA395FB}" type="slidenum">
              <a:rPr lang="en-US" sz="1200" smtClean="0"/>
              <a:pPr>
                <a:spcAft>
                  <a:spcPts val="600"/>
                </a:spcAft>
              </a:pPr>
              <a:t>25</a:t>
            </a:fld>
            <a:endParaRPr lang="en-US" sz="1200" dirty="0"/>
          </a:p>
        </p:txBody>
      </p:sp>
    </p:spTree>
    <p:extLst>
      <p:ext uri="{BB962C8B-B14F-4D97-AF65-F5344CB8AC3E}">
        <p14:creationId xmlns:p14="http://schemas.microsoft.com/office/powerpoint/2010/main" val="646081803"/>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0F24D38-B79E-44B4-830E-043F45D96DC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D93F72-EB1B-9BC2-6D84-72138A298672}"/>
              </a:ext>
            </a:extLst>
          </p:cNvPr>
          <p:cNvSpPr>
            <a:spLocks noGrp="1"/>
          </p:cNvSpPr>
          <p:nvPr>
            <p:ph type="title"/>
          </p:nvPr>
        </p:nvSpPr>
        <p:spPr>
          <a:xfrm>
            <a:off x="838200" y="620742"/>
            <a:ext cx="10515600" cy="1325563"/>
          </a:xfrm>
        </p:spPr>
        <p:txBody>
          <a:bodyPr vert="horz" lIns="91440" tIns="45720" rIns="91440" bIns="45720" rtlCol="0" anchor="ctr">
            <a:normAutofit/>
          </a:bodyPr>
          <a:lstStyle/>
          <a:p>
            <a:r>
              <a:rPr lang="en-US" kern="1200" dirty="0">
                <a:solidFill>
                  <a:srgbClr val="FFFFFF"/>
                </a:solidFill>
                <a:latin typeface="+mj-lt"/>
                <a:ea typeface="+mj-ea"/>
                <a:cs typeface="+mj-cs"/>
              </a:rPr>
              <a:t>Drafting Suggestions?</a:t>
            </a:r>
          </a:p>
        </p:txBody>
      </p:sp>
      <p:cxnSp>
        <p:nvCxnSpPr>
          <p:cNvPr id="15" name="Straight Connector 14">
            <a:extLst>
              <a:ext uri="{FF2B5EF4-FFF2-40B4-BE49-F238E27FC236}">
                <a16:creationId xmlns:a16="http://schemas.microsoft.com/office/drawing/2014/main" id="{FC469874-256B-45B3-A79C-7591B4BA1ECC}"/>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D4F63F0-FDBF-980B-AF63-750B01C997BE}"/>
              </a:ext>
            </a:extLst>
          </p:cNvPr>
          <p:cNvSpPr>
            <a:spLocks noGrp="1"/>
          </p:cNvSpPr>
          <p:nvPr>
            <p:ph idx="1"/>
          </p:nvPr>
        </p:nvSpPr>
        <p:spPr>
          <a:xfrm>
            <a:off x="838199" y="1946305"/>
            <a:ext cx="10906125" cy="3198981"/>
          </a:xfrm>
        </p:spPr>
        <p:txBody>
          <a:bodyPr vert="horz" lIns="91440" tIns="45720" rIns="91440" bIns="45720" rtlCol="0">
            <a:normAutofit fontScale="85000" lnSpcReduction="10000"/>
          </a:bodyPr>
          <a:lstStyle/>
          <a:p>
            <a:pPr>
              <a:lnSpc>
                <a:spcPct val="130000"/>
              </a:lnSpc>
            </a:pPr>
            <a:r>
              <a:rPr lang="en-US" dirty="0">
                <a:solidFill>
                  <a:srgbClr val="FFFFFF"/>
                </a:solidFill>
                <a:effectLst/>
              </a:rPr>
              <a:t>Limit confidentiality clauses </a:t>
            </a:r>
          </a:p>
          <a:p>
            <a:pPr>
              <a:lnSpc>
                <a:spcPct val="130000"/>
              </a:lnSpc>
            </a:pPr>
            <a:r>
              <a:rPr lang="en-US" dirty="0">
                <a:solidFill>
                  <a:srgbClr val="FFFFFF"/>
                </a:solidFill>
                <a:effectLst/>
              </a:rPr>
              <a:t>Impose express obligation that individuals obtain and maintain a FinCEN ID and provide </a:t>
            </a:r>
            <a:r>
              <a:rPr lang="en-US" dirty="0">
                <a:solidFill>
                  <a:srgbClr val="FFFFFF"/>
                </a:solidFill>
              </a:rPr>
              <a:t>that ID to Company</a:t>
            </a:r>
            <a:endParaRPr lang="en-US" dirty="0">
              <a:solidFill>
                <a:srgbClr val="FFFFFF"/>
              </a:solidFill>
              <a:effectLst/>
            </a:endParaRPr>
          </a:p>
          <a:p>
            <a:pPr>
              <a:lnSpc>
                <a:spcPct val="130000"/>
              </a:lnSpc>
            </a:pPr>
            <a:r>
              <a:rPr lang="en-US" dirty="0">
                <a:solidFill>
                  <a:srgbClr val="FFFFFF"/>
                </a:solidFill>
                <a:effectLst/>
              </a:rPr>
              <a:t>Impose express obligation upon members and managers to provide information necessary for company to submit and update beneficial ownership information.</a:t>
            </a:r>
          </a:p>
          <a:p>
            <a:pPr>
              <a:lnSpc>
                <a:spcPct val="130000"/>
              </a:lnSpc>
            </a:pPr>
            <a:r>
              <a:rPr lang="en-US" dirty="0">
                <a:solidFill>
                  <a:srgbClr val="FFFFFF"/>
                </a:solidFill>
                <a:effectLst/>
              </a:rPr>
              <a:t>Add the following clause:</a:t>
            </a:r>
          </a:p>
        </p:txBody>
      </p:sp>
      <p:sp>
        <p:nvSpPr>
          <p:cNvPr id="4" name="TextBox 3">
            <a:extLst>
              <a:ext uri="{FF2B5EF4-FFF2-40B4-BE49-F238E27FC236}">
                <a16:creationId xmlns:a16="http://schemas.microsoft.com/office/drawing/2014/main" id="{03456D96-0446-15F3-E413-F82426C04419}"/>
              </a:ext>
            </a:extLst>
          </p:cNvPr>
          <p:cNvSpPr txBox="1">
            <a:spLocks/>
          </p:cNvSpPr>
          <p:nvPr/>
        </p:nvSpPr>
        <p:spPr>
          <a:xfrm>
            <a:off x="11132650" y="6855"/>
            <a:ext cx="1059350" cy="276999"/>
          </a:xfrm>
          <a:prstGeom prst="rect">
            <a:avLst/>
          </a:prstGeom>
          <a:noFill/>
        </p:spPr>
        <p:txBody>
          <a:bodyPr wrap="square" rtlCol="0">
            <a:spAutoFit/>
          </a:bodyPr>
          <a:lstStyle/>
          <a:p>
            <a:pPr>
              <a:spcAft>
                <a:spcPts val="600"/>
              </a:spcAft>
            </a:pPr>
            <a:r>
              <a:rPr lang="en-US" sz="1200" dirty="0"/>
              <a:t>Hairston-</a:t>
            </a:r>
            <a:fld id="{173B793E-5BFB-194A-A861-5135AFA395FB}" type="slidenum">
              <a:rPr lang="en-US" sz="1200" smtClean="0"/>
              <a:pPr>
                <a:spcAft>
                  <a:spcPts val="600"/>
                </a:spcAft>
              </a:pPr>
              <a:t>26</a:t>
            </a:fld>
            <a:endParaRPr lang="en-US" sz="1200" dirty="0"/>
          </a:p>
        </p:txBody>
      </p:sp>
      <p:sp>
        <p:nvSpPr>
          <p:cNvPr id="5" name="TextBox 4">
            <a:extLst>
              <a:ext uri="{FF2B5EF4-FFF2-40B4-BE49-F238E27FC236}">
                <a16:creationId xmlns:a16="http://schemas.microsoft.com/office/drawing/2014/main" id="{2C04CC3A-A14F-CE42-176F-7B196F67CA0A}"/>
              </a:ext>
            </a:extLst>
          </p:cNvPr>
          <p:cNvSpPr txBox="1">
            <a:spLocks/>
          </p:cNvSpPr>
          <p:nvPr/>
        </p:nvSpPr>
        <p:spPr>
          <a:xfrm>
            <a:off x="1314450" y="5145286"/>
            <a:ext cx="9818200" cy="1846659"/>
          </a:xfrm>
          <a:prstGeom prst="rect">
            <a:avLst/>
          </a:prstGeom>
          <a:noFill/>
        </p:spPr>
        <p:txBody>
          <a:bodyPr wrap="square" rtlCol="0">
            <a:spAutoFit/>
          </a:bodyPr>
          <a:lstStyle/>
          <a:p>
            <a:pPr algn="just"/>
            <a:r>
              <a:rPr lang="en-US" sz="2400" b="1" dirty="0">
                <a:solidFill>
                  <a:srgbClr val="7030A0"/>
                </a:solidFill>
                <a:effectLst/>
                <a:highlight>
                  <a:srgbClr val="C0C0C0"/>
                </a:highlight>
              </a:rPr>
              <a:t>Beneficial Ownership Reporting: </a:t>
            </a:r>
            <a:r>
              <a:rPr lang="en-US" sz="2400" dirty="0">
                <a:solidFill>
                  <a:srgbClr val="7030A0"/>
                </a:solidFill>
                <a:effectLst/>
                <a:highlight>
                  <a:srgbClr val="C0C0C0"/>
                </a:highlight>
              </a:rPr>
              <a:t>Each Member agrees and covenants to provide to the Company such information, including all personal identifying information and an “acceptable identification document,” required by the Company to comply with the Corporate Transparency Act </a:t>
            </a:r>
            <a:r>
              <a:rPr lang="en-US" sz="2400" dirty="0">
                <a:solidFill>
                  <a:srgbClr val="7030A0"/>
                </a:solidFill>
                <a:effectLst/>
                <a:highlight>
                  <a:srgbClr val="C0C0C0"/>
                </a:highlight>
                <a:hlinkClick r:id="rId3">
                  <a:extLst>
                    <a:ext uri="{A12FA001-AC4F-418D-AE19-62706E023703}">
                      <ahyp:hlinkClr xmlns:ahyp="http://schemas.microsoft.com/office/drawing/2018/hyperlinkcolor" val="tx"/>
                    </a:ext>
                  </a:extLst>
                </a:hlinkClick>
              </a:rPr>
              <a:t>31 U.S.C. §5336</a:t>
            </a:r>
            <a:endParaRPr lang="en-US" sz="2400" dirty="0">
              <a:solidFill>
                <a:srgbClr val="7030A0"/>
              </a:solidFill>
              <a:highlight>
                <a:srgbClr val="C0C0C0"/>
              </a:highlight>
            </a:endParaRPr>
          </a:p>
          <a:p>
            <a:endParaRPr lang="en-US" dirty="0"/>
          </a:p>
        </p:txBody>
      </p:sp>
    </p:spTree>
    <p:extLst>
      <p:ext uri="{BB962C8B-B14F-4D97-AF65-F5344CB8AC3E}">
        <p14:creationId xmlns:p14="http://schemas.microsoft.com/office/powerpoint/2010/main" val="3323212077"/>
      </p:ext>
    </p:extLst>
  </p:cSld>
  <p:clrMapOvr>
    <a:overrideClrMapping bg1="dk1" tx1="lt1" bg2="dk2" tx2="lt2" accent1="accent1" accent2="accent2" accent3="accent3" accent4="accent4" accent5="accent5" accent6="accent6" hlink="hlink" folHlink="folHlink"/>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103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F8649A-D506-2616-A5C8-6109D1E0A939}"/>
              </a:ext>
            </a:extLst>
          </p:cNvPr>
          <p:cNvSpPr>
            <a:spLocks noGrp="1"/>
          </p:cNvSpPr>
          <p:nvPr>
            <p:ph type="title"/>
          </p:nvPr>
        </p:nvSpPr>
        <p:spPr>
          <a:xfrm>
            <a:off x="572493" y="238539"/>
            <a:ext cx="11018520" cy="1434415"/>
          </a:xfrm>
        </p:spPr>
        <p:txBody>
          <a:bodyPr anchor="b">
            <a:normAutofit/>
          </a:bodyPr>
          <a:lstStyle/>
          <a:p>
            <a:r>
              <a:rPr lang="en-US" sz="5400" dirty="0"/>
              <a:t>Engagement Letter CTA Clause</a:t>
            </a:r>
          </a:p>
        </p:txBody>
      </p:sp>
      <p:sp>
        <p:nvSpPr>
          <p:cNvPr id="103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076CDF7-9508-8753-D817-FD91839E496A}"/>
              </a:ext>
            </a:extLst>
          </p:cNvPr>
          <p:cNvSpPr>
            <a:spLocks noGrp="1"/>
          </p:cNvSpPr>
          <p:nvPr>
            <p:ph idx="1"/>
          </p:nvPr>
        </p:nvSpPr>
        <p:spPr>
          <a:xfrm>
            <a:off x="572493" y="2071316"/>
            <a:ext cx="6713552" cy="4119172"/>
          </a:xfrm>
        </p:spPr>
        <p:txBody>
          <a:bodyPr anchor="t">
            <a:normAutofit/>
          </a:bodyPr>
          <a:lstStyle/>
          <a:p>
            <a:pPr marL="0" marR="0" indent="0">
              <a:spcBef>
                <a:spcPts val="0"/>
              </a:spcBef>
              <a:spcAft>
                <a:spcPts val="0"/>
              </a:spcAft>
              <a:buNone/>
            </a:pPr>
            <a:r>
              <a:rPr lang="en-US" sz="2000" b="0" i="1" u="none" strike="noStrike" dirty="0">
                <a:effectLst/>
                <a:latin typeface="Calibri" panose="020F0502020204030204" pitchFamily="34" charset="0"/>
              </a:rPr>
              <a:t>U.S. Corporate Transparency Act (“CTA”) Compliance.</a:t>
            </a:r>
            <a:r>
              <a:rPr lang="en-US" sz="2000" b="1" i="1" u="none" strike="noStrike" dirty="0">
                <a:effectLst/>
                <a:latin typeface="Calibri" panose="020F0502020204030204" pitchFamily="34" charset="0"/>
              </a:rPr>
              <a:t>  </a:t>
            </a:r>
            <a:r>
              <a:rPr lang="en-US" sz="2000" b="0" i="0" u="none" strike="noStrike" dirty="0">
                <a:effectLst/>
                <a:latin typeface="Times New Roman" panose="02020603050405020304" pitchFamily="18" charset="0"/>
              </a:rPr>
              <a:t>You may know that federal law now requires many entities to report beneficial ownership and other entity information to the federal government. Compliance with the CTA is the responsibility of the reporting entity. Our engagement does not include any such filing or reporting or legal advice relating to compliance with the CTA, absent a further express written agreement. Even if our engagement includes assistance in connection with (</a:t>
            </a:r>
            <a:r>
              <a:rPr lang="en-US" sz="2000" b="0" i="0" u="none" strike="noStrike" dirty="0" err="1">
                <a:effectLst/>
                <a:latin typeface="Times New Roman" panose="02020603050405020304" pitchFamily="18" charset="0"/>
              </a:rPr>
              <a:t>i</a:t>
            </a:r>
            <a:r>
              <a:rPr lang="en-US" sz="2000" b="0" i="0" u="none" strike="noStrike" dirty="0">
                <a:effectLst/>
                <a:latin typeface="Times New Roman" panose="02020603050405020304" pitchFamily="18" charset="0"/>
              </a:rPr>
              <a:t>) forming or registering an entity, or (ii) a transaction that may trigger a reporting obligation, we will not advise you in connection with the CTA absent an express written agreement to do so. Finally, you agree that we will not monitor changes in the law or in your business that may require updating your CTA reports, and that we will not suggest any such changes.</a:t>
            </a:r>
            <a:endParaRPr lang="en-US" sz="2000" b="0" i="0" u="none" strike="noStrike" dirty="0">
              <a:effectLst/>
              <a:latin typeface="Calibri" panose="020F0502020204030204" pitchFamily="34" charset="0"/>
            </a:endParaRPr>
          </a:p>
          <a:p>
            <a:pPr marL="0" marR="0" indent="0">
              <a:spcBef>
                <a:spcPts val="0"/>
              </a:spcBef>
              <a:spcAft>
                <a:spcPts val="0"/>
              </a:spcAft>
              <a:buNone/>
            </a:pPr>
            <a:endParaRPr lang="en-US" sz="1900" b="0" i="0" u="none" strike="noStrike" dirty="0">
              <a:effectLst/>
              <a:latin typeface="Calibri" panose="020F0502020204030204" pitchFamily="34" charset="0"/>
            </a:endParaRPr>
          </a:p>
          <a:p>
            <a:endParaRPr lang="en-US" sz="1900" dirty="0"/>
          </a:p>
        </p:txBody>
      </p:sp>
      <p:pic>
        <p:nvPicPr>
          <p:cNvPr id="1030" name="Picture 6">
            <a:extLst>
              <a:ext uri="{FF2B5EF4-FFF2-40B4-BE49-F238E27FC236}">
                <a16:creationId xmlns:a16="http://schemas.microsoft.com/office/drawing/2014/main" id="{A943636C-43F0-F490-56B2-C56D7FBD72E2}"/>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671" r="30885" b="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Drafting Ethical &amp; Professional Engagement Letters in New York - Online CLE  Course | Lawline">
            <a:extLst>
              <a:ext uri="{FF2B5EF4-FFF2-40B4-BE49-F238E27FC236}">
                <a16:creationId xmlns:a16="http://schemas.microsoft.com/office/drawing/2014/main" id="{46984966-6AE3-49A1-D237-924688F8E35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5A0C6D18-AA9D-DC62-D237-C32CC444F025}"/>
              </a:ext>
            </a:extLst>
          </p:cNvPr>
          <p:cNvSpPr txBox="1"/>
          <p:nvPr/>
        </p:nvSpPr>
        <p:spPr>
          <a:xfrm>
            <a:off x="11132650" y="6855"/>
            <a:ext cx="1059350" cy="276999"/>
          </a:xfrm>
          <a:prstGeom prst="rect">
            <a:avLst/>
          </a:prstGeom>
          <a:noFill/>
        </p:spPr>
        <p:txBody>
          <a:bodyPr wrap="square" rtlCol="0">
            <a:spAutoFit/>
          </a:bodyPr>
          <a:lstStyle/>
          <a:p>
            <a:pPr>
              <a:spcAft>
                <a:spcPts val="600"/>
              </a:spcAft>
            </a:pPr>
            <a:r>
              <a:rPr lang="en-US" sz="1200" dirty="0"/>
              <a:t>Hairston-</a:t>
            </a:r>
            <a:fld id="{173B793E-5BFB-194A-A861-5135AFA395FB}" type="slidenum">
              <a:rPr lang="en-US" sz="1200" smtClean="0"/>
              <a:pPr>
                <a:spcAft>
                  <a:spcPts val="600"/>
                </a:spcAft>
              </a:pPr>
              <a:t>27</a:t>
            </a:fld>
            <a:endParaRPr lang="en-US" sz="1200" dirty="0"/>
          </a:p>
        </p:txBody>
      </p:sp>
    </p:spTree>
    <p:extLst>
      <p:ext uri="{BB962C8B-B14F-4D97-AF65-F5344CB8AC3E}">
        <p14:creationId xmlns:p14="http://schemas.microsoft.com/office/powerpoint/2010/main" val="4125052714"/>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0F24D38-B79E-44B4-830E-043F45D9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F25F2C-9EE9-AE69-05FD-B70964B2C068}"/>
              </a:ext>
            </a:extLst>
          </p:cNvPr>
          <p:cNvSpPr>
            <a:spLocks noGrp="1"/>
          </p:cNvSpPr>
          <p:nvPr>
            <p:ph type="title"/>
          </p:nvPr>
        </p:nvSpPr>
        <p:spPr>
          <a:xfrm>
            <a:off x="762000" y="681038"/>
            <a:ext cx="10515600" cy="1325563"/>
          </a:xfrm>
        </p:spPr>
        <p:txBody>
          <a:bodyPr vert="horz" lIns="91440" tIns="45720" rIns="91440" bIns="45720" rtlCol="0" anchor="ctr">
            <a:normAutofit/>
          </a:bodyPr>
          <a:lstStyle/>
          <a:p>
            <a:r>
              <a:rPr lang="en-US" b="1" kern="1200" dirty="0">
                <a:solidFill>
                  <a:srgbClr val="FFFFFF"/>
                </a:solidFill>
                <a:latin typeface="+mj-lt"/>
                <a:ea typeface="+mj-ea"/>
                <a:cs typeface="+mj-cs"/>
              </a:rPr>
              <a:t>No Bearer Shares / LLC Interests</a:t>
            </a:r>
          </a:p>
        </p:txBody>
      </p:sp>
      <p:cxnSp>
        <p:nvCxnSpPr>
          <p:cNvPr id="11" name="Straight Connector 10">
            <a:extLst>
              <a:ext uri="{FF2B5EF4-FFF2-40B4-BE49-F238E27FC236}">
                <a16:creationId xmlns:a16="http://schemas.microsoft.com/office/drawing/2014/main" id="{FC469874-256B-45B3-A79C-7591B4BA1E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8483BCC-F62D-4297-32CB-CE5264768259}"/>
              </a:ext>
            </a:extLst>
          </p:cNvPr>
          <p:cNvSpPr>
            <a:spLocks noGrp="1"/>
          </p:cNvSpPr>
          <p:nvPr>
            <p:ph idx="1"/>
          </p:nvPr>
        </p:nvSpPr>
        <p:spPr>
          <a:xfrm>
            <a:off x="838199" y="2266345"/>
            <a:ext cx="10515599" cy="4134455"/>
          </a:xfrm>
        </p:spPr>
        <p:txBody>
          <a:bodyPr vert="horz" lIns="91440" tIns="45720" rIns="91440" bIns="45720" rtlCol="0">
            <a:noAutofit/>
          </a:bodyPr>
          <a:lstStyle/>
          <a:p>
            <a:pPr marL="355600" indent="-355600">
              <a:lnSpc>
                <a:spcPct val="110000"/>
              </a:lnSpc>
              <a:buFont typeface="Wingdings" pitchFamily="2" charset="2"/>
              <a:buChar char="v"/>
            </a:pPr>
            <a:r>
              <a:rPr lang="en-US" sz="3200" dirty="0">
                <a:solidFill>
                  <a:srgbClr val="FFFFFF"/>
                </a:solidFill>
                <a:effectLst/>
              </a:rPr>
              <a:t>“NO BEARER SHARE CORPORATIONS OR LIMITED LIABILITY COMPANIES. </a:t>
            </a:r>
          </a:p>
          <a:p>
            <a:pPr marL="355600" indent="-355600">
              <a:lnSpc>
                <a:spcPct val="110000"/>
              </a:lnSpc>
              <a:buFont typeface="Wingdings" pitchFamily="2" charset="2"/>
              <a:buChar char="v"/>
            </a:pPr>
            <a:r>
              <a:rPr lang="en-US" sz="3200" dirty="0">
                <a:solidFill>
                  <a:srgbClr val="FFFFFF"/>
                </a:solidFill>
                <a:effectLst/>
              </a:rPr>
              <a:t>A corporation, limited liability company, or other similar entity formed under the laws of a State or Indian Tribe may not issue a certificate in bearer form evidencing either a whole or fractional interest in the entity.”</a:t>
            </a:r>
          </a:p>
          <a:p>
            <a:pPr marL="355600" indent="-355600">
              <a:lnSpc>
                <a:spcPct val="110000"/>
              </a:lnSpc>
              <a:buFont typeface="Wingdings" pitchFamily="2" charset="2"/>
              <a:buChar char="v"/>
            </a:pPr>
            <a:r>
              <a:rPr lang="en-US" sz="3200" dirty="0">
                <a:solidFill>
                  <a:srgbClr val="FFFFFF"/>
                </a:solidFill>
                <a:effectLst/>
              </a:rPr>
              <a:t>Application to existing corporations and LLCs?</a:t>
            </a:r>
          </a:p>
          <a:p>
            <a:endParaRPr lang="en-US" sz="2200" dirty="0">
              <a:solidFill>
                <a:srgbClr val="FFFFFF"/>
              </a:solidFill>
            </a:endParaRPr>
          </a:p>
        </p:txBody>
      </p:sp>
      <p:sp>
        <p:nvSpPr>
          <p:cNvPr id="5" name="TextBox 4">
            <a:extLst>
              <a:ext uri="{FF2B5EF4-FFF2-40B4-BE49-F238E27FC236}">
                <a16:creationId xmlns:a16="http://schemas.microsoft.com/office/drawing/2014/main" id="{71E462B4-51D8-C2CB-642A-1E3FD8434E97}"/>
              </a:ext>
            </a:extLst>
          </p:cNvPr>
          <p:cNvSpPr txBox="1"/>
          <p:nvPr/>
        </p:nvSpPr>
        <p:spPr>
          <a:xfrm>
            <a:off x="11132650" y="6855"/>
            <a:ext cx="1059350" cy="276999"/>
          </a:xfrm>
          <a:prstGeom prst="rect">
            <a:avLst/>
          </a:prstGeom>
          <a:noFill/>
        </p:spPr>
        <p:txBody>
          <a:bodyPr wrap="square" rtlCol="0">
            <a:spAutoFit/>
          </a:bodyPr>
          <a:lstStyle/>
          <a:p>
            <a:pPr>
              <a:spcAft>
                <a:spcPts val="600"/>
              </a:spcAft>
            </a:pPr>
            <a:r>
              <a:rPr lang="en-US" sz="1200" dirty="0"/>
              <a:t>Hairston-</a:t>
            </a:r>
            <a:fld id="{173B793E-5BFB-194A-A861-5135AFA395FB}" type="slidenum">
              <a:rPr lang="en-US" sz="1200" smtClean="0"/>
              <a:pPr>
                <a:spcAft>
                  <a:spcPts val="600"/>
                </a:spcAft>
              </a:pPr>
              <a:t>28</a:t>
            </a:fld>
            <a:endParaRPr lang="en-US" sz="1200" dirty="0"/>
          </a:p>
        </p:txBody>
      </p:sp>
    </p:spTree>
    <p:extLst>
      <p:ext uri="{BB962C8B-B14F-4D97-AF65-F5344CB8AC3E}">
        <p14:creationId xmlns:p14="http://schemas.microsoft.com/office/powerpoint/2010/main" val="170822726"/>
      </p:ext>
    </p:extLst>
  </p:cSld>
  <p:clrMapOvr>
    <a:overrideClrMapping bg1="dk1" tx1="lt1" bg2="dk2" tx2="lt2" accent1="accent1" accent2="accent2" accent3="accent3" accent4="accent4" accent5="accent5" accent6="accent6" hlink="hlink" folHlink="folHlink"/>
  </p:clrMapOvr>
  <p:transition advClick="0"/>
</p:sld>
</file>

<file path=ppt/slides/slide2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105" name="Slide Background Fill">
            <a:extLst>
              <a:ext uri="{FF2B5EF4-FFF2-40B4-BE49-F238E27FC236}">
                <a16:creationId xmlns:a16="http://schemas.microsoft.com/office/drawing/2014/main" id="{7D07B7BC-3270-4CF3-A7AA-0937908AD58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0"/>
            <a:ext cx="12188949" cy="6858000"/>
          </a:xfrm>
          <a:prstGeom prst="rect">
            <a:avLst/>
          </a:prstGeom>
          <a:gradFill flip="none" rotWithShape="1">
            <a:gsLst>
              <a:gs pos="0">
                <a:schemeClr val="accent4">
                  <a:lumMod val="5000"/>
                  <a:lumOff val="95000"/>
                </a:schemeClr>
              </a:gs>
              <a:gs pos="69000">
                <a:schemeClr val="accent4">
                  <a:lumMod val="45000"/>
                  <a:lumOff val="55000"/>
                </a:schemeClr>
              </a:gs>
              <a:gs pos="91000">
                <a:schemeClr val="accent4">
                  <a:lumMod val="45000"/>
                  <a:lumOff val="55000"/>
                </a:schemeClr>
              </a:gs>
              <a:gs pos="100000">
                <a:schemeClr val="accent4">
                  <a:lumMod val="30000"/>
                  <a:lumOff val="7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07" name="Group 4106" hidden="1">
            <a:extLst>
              <a:ext uri="{FF2B5EF4-FFF2-40B4-BE49-F238E27FC236}">
                <a16:creationId xmlns:a16="http://schemas.microsoft.com/office/drawing/2014/main" id="{3248F5E6-4377-481A-9615-8B26AF96A07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4108" name="Color" hidden="1">
              <a:extLst>
                <a:ext uri="{FF2B5EF4-FFF2-40B4-BE49-F238E27FC236}">
                  <a16:creationId xmlns:a16="http://schemas.microsoft.com/office/drawing/2014/main" id="{D8552057-9E04-4499-916A-649BB6B512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09" name="Color" hidden="1">
              <a:extLst>
                <a:ext uri="{FF2B5EF4-FFF2-40B4-BE49-F238E27FC236}">
                  <a16:creationId xmlns:a16="http://schemas.microsoft.com/office/drawing/2014/main" id="{D1194A2F-4E63-4228-A833-4D86528EAD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100" name="Picture 4">
            <a:hlinkClick r:id="rId3"/>
            <a:extLst>
              <a:ext uri="{FF2B5EF4-FFF2-40B4-BE49-F238E27FC236}">
                <a16:creationId xmlns:a16="http://schemas.microsoft.com/office/drawing/2014/main" id="{3696476E-D60E-13EE-5A5F-E57DF3F0AA27}"/>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39707" y="1362543"/>
            <a:ext cx="5270026" cy="645578"/>
          </a:xfrm>
          <a:prstGeom prst="rect">
            <a:avLst/>
          </a:prstGeom>
          <a:noFill/>
          <a:extLst>
            <a:ext uri="{909E8E84-426E-40DD-AFC4-6F175D3DCCD1}">
              <a14:hiddenFill xmlns:a14="http://schemas.microsoft.com/office/drawing/2010/main">
                <a:solidFill>
                  <a:srgbClr val="FFFFFF"/>
                </a:solidFill>
              </a14:hiddenFill>
            </a:ext>
          </a:extLst>
        </p:spPr>
      </p:pic>
      <p:grpSp>
        <p:nvGrpSpPr>
          <p:cNvPr id="4111" name="Group 4110" hidden="1">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4112" name="Freeform: Shape 4111" hidden="1">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113" name="Freeform: Shape 4112" hidden="1">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114" name="Freeform: Shape 4113" hidden="1">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115" name="Freeform: Shape 4114" hidden="1">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116" name="Freeform: Shape 4115" hidden="1">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117" name="Freeform: Shape 4116" hidden="1">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118" name="Freeform: Shape 4117" hidden="1">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4D48192B-9E66-04E5-1A22-89AEC490BF9E}"/>
              </a:ext>
            </a:extLst>
          </p:cNvPr>
          <p:cNvSpPr>
            <a:spLocks noGrp="1"/>
          </p:cNvSpPr>
          <p:nvPr>
            <p:ph type="title"/>
          </p:nvPr>
        </p:nvSpPr>
        <p:spPr>
          <a:xfrm>
            <a:off x="755166" y="424274"/>
            <a:ext cx="10377484" cy="777209"/>
          </a:xfrm>
        </p:spPr>
        <p:txBody>
          <a:bodyPr anchor="t">
            <a:normAutofit/>
          </a:bodyPr>
          <a:lstStyle/>
          <a:p>
            <a:r>
              <a:rPr lang="en-US" sz="4800" dirty="0"/>
              <a:t>Resources</a:t>
            </a:r>
          </a:p>
        </p:txBody>
      </p:sp>
      <p:sp>
        <p:nvSpPr>
          <p:cNvPr id="3" name="Content Placeholder 2">
            <a:extLst>
              <a:ext uri="{FF2B5EF4-FFF2-40B4-BE49-F238E27FC236}">
                <a16:creationId xmlns:a16="http://schemas.microsoft.com/office/drawing/2014/main" id="{B6AAF9A5-65FA-C010-22EB-A650D9661F6C}"/>
              </a:ext>
            </a:extLst>
          </p:cNvPr>
          <p:cNvSpPr>
            <a:spLocks noGrp="1"/>
          </p:cNvSpPr>
          <p:nvPr>
            <p:ph idx="1"/>
          </p:nvPr>
        </p:nvSpPr>
        <p:spPr>
          <a:xfrm>
            <a:off x="655184" y="1970807"/>
            <a:ext cx="11241186" cy="4726133"/>
          </a:xfrm>
        </p:spPr>
        <p:txBody>
          <a:bodyPr anchor="ctr">
            <a:noAutofit/>
          </a:bodyPr>
          <a:lstStyle/>
          <a:p>
            <a:pPr>
              <a:lnSpc>
                <a:spcPct val="100000"/>
              </a:lnSpc>
              <a:spcBef>
                <a:spcPts val="600"/>
              </a:spcBef>
              <a:buFont typeface="Wingdings" pitchFamily="2" charset="2"/>
              <a:buChar char="§"/>
            </a:pPr>
            <a:r>
              <a:rPr lang="en-US" sz="2000" b="1" i="0" u="none" strike="noStrike" dirty="0">
                <a:solidFill>
                  <a:schemeClr val="bg1"/>
                </a:solidFill>
                <a:effectLst/>
                <a:latin typeface="SourceSansProRegular"/>
                <a:hlinkClick r:id="rId5"/>
              </a:rPr>
              <a:t>Corporate Transparency Act</a:t>
            </a:r>
            <a:endParaRPr lang="en-US" sz="2000" b="0" i="0" u="none" strike="noStrike" dirty="0">
              <a:solidFill>
                <a:schemeClr val="bg1"/>
              </a:solidFill>
              <a:effectLst/>
              <a:latin typeface="SourceSansProRegular"/>
            </a:endParaRPr>
          </a:p>
          <a:p>
            <a:pPr>
              <a:lnSpc>
                <a:spcPct val="100000"/>
              </a:lnSpc>
              <a:spcBef>
                <a:spcPts val="600"/>
              </a:spcBef>
              <a:buFont typeface="Wingdings" pitchFamily="2" charset="2"/>
              <a:buChar char="Ø"/>
            </a:pPr>
            <a:r>
              <a:rPr lang="en-US" sz="2000" b="1" dirty="0">
                <a:solidFill>
                  <a:schemeClr val="bg1"/>
                </a:solidFill>
                <a:hlinkClick r:id="rId6"/>
              </a:rPr>
              <a:t>Small Entity Compliance Guide</a:t>
            </a:r>
            <a:endParaRPr lang="en-US" sz="2000" b="1" dirty="0">
              <a:solidFill>
                <a:schemeClr val="bg1"/>
              </a:solidFill>
            </a:endParaRPr>
          </a:p>
          <a:p>
            <a:pPr>
              <a:lnSpc>
                <a:spcPct val="100000"/>
              </a:lnSpc>
              <a:spcBef>
                <a:spcPts val="600"/>
              </a:spcBef>
              <a:buFont typeface="Wingdings" pitchFamily="2" charset="2"/>
              <a:buChar char="§"/>
            </a:pPr>
            <a:r>
              <a:rPr lang="en-US" sz="2000" b="1" i="0" u="none" strike="noStrike" dirty="0">
                <a:solidFill>
                  <a:schemeClr val="bg1"/>
                </a:solidFill>
                <a:effectLst/>
                <a:latin typeface="SourceSansProRegular"/>
                <a:hlinkClick r:id="rId7"/>
              </a:rPr>
              <a:t>31 U.S.C. 5336 (Beneficial ownership information reporting requirements)</a:t>
            </a:r>
            <a:endParaRPr lang="en-US" sz="2000" b="1" i="0" u="none" strike="noStrike" dirty="0">
              <a:solidFill>
                <a:schemeClr val="bg1"/>
              </a:solidFill>
              <a:effectLst/>
              <a:latin typeface="SourceSansProRegular"/>
            </a:endParaRPr>
          </a:p>
          <a:p>
            <a:pPr>
              <a:lnSpc>
                <a:spcPct val="100000"/>
              </a:lnSpc>
              <a:spcBef>
                <a:spcPts val="600"/>
              </a:spcBef>
              <a:buFont typeface="Wingdings" pitchFamily="2" charset="2"/>
              <a:buChar char="§"/>
            </a:pPr>
            <a:r>
              <a:rPr lang="en-US" sz="2000" b="1" dirty="0">
                <a:hlinkClick r:id="rId8"/>
              </a:rPr>
              <a:t>87 FR 59498 (9/30/22)</a:t>
            </a:r>
            <a:endParaRPr lang="en-US" sz="2000" b="1" i="0" u="none" strike="noStrike" dirty="0">
              <a:solidFill>
                <a:schemeClr val="bg1"/>
              </a:solidFill>
              <a:effectLst/>
              <a:latin typeface="SourceSansProRegular"/>
            </a:endParaRPr>
          </a:p>
          <a:p>
            <a:pPr>
              <a:lnSpc>
                <a:spcPct val="100000"/>
              </a:lnSpc>
              <a:spcBef>
                <a:spcPts val="600"/>
              </a:spcBef>
              <a:buFont typeface="Wingdings" pitchFamily="2" charset="2"/>
              <a:buChar char="§"/>
            </a:pPr>
            <a:r>
              <a:rPr lang="en-US" sz="2000" b="1" i="0" u="none" strike="noStrike" dirty="0">
                <a:solidFill>
                  <a:schemeClr val="bg1"/>
                </a:solidFill>
                <a:effectLst/>
                <a:latin typeface="SourceSansProRegular"/>
                <a:hlinkClick r:id="rId9"/>
              </a:rPr>
              <a:t>31 CFR 1010.380 (excerpt from Beneficial Ownership information Reporting Requirements Final Rule)</a:t>
            </a:r>
            <a:endParaRPr lang="en-US" sz="2000" b="0" i="0" u="none" strike="noStrike" dirty="0">
              <a:solidFill>
                <a:schemeClr val="bg1"/>
              </a:solidFill>
              <a:effectLst/>
              <a:latin typeface="SourceSansProRegular"/>
            </a:endParaRPr>
          </a:p>
          <a:p>
            <a:pPr>
              <a:lnSpc>
                <a:spcPct val="100000"/>
              </a:lnSpc>
              <a:spcBef>
                <a:spcPts val="600"/>
              </a:spcBef>
              <a:buFont typeface="Wingdings" pitchFamily="2" charset="2"/>
              <a:buChar char="§"/>
            </a:pPr>
            <a:r>
              <a:rPr lang="en-US" sz="2000" b="1" i="0" u="none" strike="noStrike" dirty="0">
                <a:solidFill>
                  <a:schemeClr val="bg1"/>
                </a:solidFill>
                <a:effectLst/>
                <a:latin typeface="SourceSansProRegular"/>
                <a:hlinkClick r:id="rId10"/>
              </a:rPr>
              <a:t>Beneficial Ownership Information Reporting Deadline Extension for Reporting Companies Created or Registered in 2024</a:t>
            </a:r>
            <a:endParaRPr lang="en-US" sz="2000" dirty="0">
              <a:solidFill>
                <a:schemeClr val="bg1"/>
              </a:solidFill>
              <a:latin typeface="SourceSansProRegular"/>
            </a:endParaRPr>
          </a:p>
          <a:p>
            <a:pPr>
              <a:lnSpc>
                <a:spcPct val="100000"/>
              </a:lnSpc>
              <a:spcBef>
                <a:spcPts val="600"/>
              </a:spcBef>
              <a:buFont typeface="Wingdings" pitchFamily="2" charset="2"/>
              <a:buChar char="§"/>
            </a:pPr>
            <a:r>
              <a:rPr lang="en-US" sz="2000" b="1" i="0" u="none" strike="noStrike" dirty="0">
                <a:solidFill>
                  <a:schemeClr val="bg1"/>
                </a:solidFill>
                <a:effectLst/>
                <a:latin typeface="SourceSansProRegular"/>
                <a:hlinkClick r:id="rId11"/>
              </a:rPr>
              <a:t>Use of</a:t>
            </a:r>
            <a:r>
              <a:rPr lang="en-US" sz="2000" b="0" i="0" u="none" strike="noStrike" dirty="0">
                <a:solidFill>
                  <a:schemeClr val="bg1"/>
                </a:solidFill>
                <a:effectLst/>
                <a:latin typeface="SourceSansProRegular"/>
                <a:hlinkClick r:id="rId11"/>
              </a:rPr>
              <a:t> </a:t>
            </a:r>
            <a:r>
              <a:rPr lang="en-US" sz="2000" b="1" i="0" u="none" strike="noStrike" dirty="0">
                <a:solidFill>
                  <a:schemeClr val="bg1"/>
                </a:solidFill>
                <a:effectLst/>
                <a:latin typeface="SourceSansProRegular"/>
                <a:hlinkClick r:id="rId11"/>
              </a:rPr>
              <a:t>FinCEN Identifiers for Reporting Beneficial Ownership Information of Entities</a:t>
            </a:r>
            <a:endParaRPr lang="en-US" sz="2000" b="1" i="0" u="none" strike="noStrike" dirty="0">
              <a:solidFill>
                <a:schemeClr val="bg1"/>
              </a:solidFill>
              <a:effectLst/>
              <a:latin typeface="SourceSansProRegular"/>
            </a:endParaRPr>
          </a:p>
          <a:p>
            <a:pPr>
              <a:lnSpc>
                <a:spcPct val="100000"/>
              </a:lnSpc>
              <a:spcBef>
                <a:spcPts val="600"/>
              </a:spcBef>
              <a:buFont typeface="Wingdings" pitchFamily="2" charset="2"/>
              <a:buChar char="§"/>
            </a:pPr>
            <a:r>
              <a:rPr lang="en-US" sz="2000" b="1" i="0" u="none" strike="noStrike" dirty="0">
                <a:solidFill>
                  <a:schemeClr val="bg1"/>
                </a:solidFill>
                <a:effectLst/>
                <a:latin typeface="SourceSansProRegular"/>
                <a:hlinkClick r:id="rId12"/>
              </a:rPr>
              <a:t>Beneficial Ownership Information Reporting Requirements Final Rule</a:t>
            </a:r>
            <a:r>
              <a:rPr lang="en-US" sz="2000" b="1" i="0" u="none" strike="noStrike" dirty="0">
                <a:solidFill>
                  <a:schemeClr val="bg1"/>
                </a:solidFill>
                <a:effectLst/>
                <a:latin typeface="SourceSansProRegular"/>
              </a:rPr>
              <a:t> </a:t>
            </a:r>
            <a:r>
              <a:rPr lang="en-US" sz="2000" b="1" i="0" u="none" strike="noStrike" dirty="0">
                <a:effectLst/>
                <a:latin typeface="SourceSansProRegular"/>
              </a:rPr>
              <a:t>and</a:t>
            </a:r>
            <a:r>
              <a:rPr lang="en-US" sz="2000" b="1" i="0" u="none" strike="noStrike" dirty="0">
                <a:solidFill>
                  <a:schemeClr val="bg1"/>
                </a:solidFill>
                <a:effectLst/>
                <a:latin typeface="SourceSansProRegular"/>
              </a:rPr>
              <a:t> </a:t>
            </a:r>
            <a:r>
              <a:rPr lang="en-US" sz="2000" b="0" i="0" u="none" strike="noStrike" dirty="0">
                <a:solidFill>
                  <a:schemeClr val="bg1"/>
                </a:solidFill>
                <a:effectLst/>
                <a:latin typeface="SourceSansProRegular"/>
                <a:hlinkClick r:id="rId13"/>
              </a:rPr>
              <a:t>Fact Sheet</a:t>
            </a:r>
            <a:endParaRPr lang="en-US" sz="2000" b="0" i="0" u="none" strike="noStrike" dirty="0">
              <a:solidFill>
                <a:schemeClr val="bg1"/>
              </a:solidFill>
              <a:effectLst/>
              <a:latin typeface="SourceSansProRegular"/>
            </a:endParaRPr>
          </a:p>
          <a:p>
            <a:pPr>
              <a:lnSpc>
                <a:spcPct val="100000"/>
              </a:lnSpc>
              <a:spcBef>
                <a:spcPts val="600"/>
              </a:spcBef>
              <a:buFont typeface="Wingdings" pitchFamily="2" charset="2"/>
              <a:buChar char="§"/>
            </a:pPr>
            <a:r>
              <a:rPr lang="en-US" sz="2000" b="1" i="0" u="none" strike="noStrike" dirty="0">
                <a:solidFill>
                  <a:schemeClr val="bg1"/>
                </a:solidFill>
                <a:effectLst/>
                <a:latin typeface="SourceSansProRegular"/>
                <a:hlinkClick r:id="rId14"/>
              </a:rPr>
              <a:t>Beneficial Ownership Information Access and Safeguards Final Rule</a:t>
            </a:r>
            <a:r>
              <a:rPr lang="en-US" sz="2000" b="1" i="0" u="none" strike="noStrike" dirty="0">
                <a:solidFill>
                  <a:schemeClr val="bg1"/>
                </a:solidFill>
                <a:effectLst/>
                <a:latin typeface="SourceSansProRegular"/>
              </a:rPr>
              <a:t> </a:t>
            </a:r>
            <a:r>
              <a:rPr lang="en-US" sz="2000" b="1" i="0" u="none" strike="noStrike" dirty="0">
                <a:effectLst/>
                <a:latin typeface="SourceSansProRegular"/>
              </a:rPr>
              <a:t>and</a:t>
            </a:r>
            <a:r>
              <a:rPr lang="en-US" sz="2000" b="1" i="0" u="none" strike="noStrike" dirty="0">
                <a:solidFill>
                  <a:schemeClr val="bg1"/>
                </a:solidFill>
                <a:effectLst/>
                <a:latin typeface="SourceSansProRegular"/>
              </a:rPr>
              <a:t> </a:t>
            </a:r>
            <a:r>
              <a:rPr lang="en-US" sz="2000" b="0" i="0" u="none" strike="noStrike" dirty="0">
                <a:solidFill>
                  <a:schemeClr val="bg1"/>
                </a:solidFill>
                <a:effectLst/>
                <a:latin typeface="SourceSansProRegular"/>
                <a:hlinkClick r:id="rId15"/>
              </a:rPr>
              <a:t>Fact Sheet</a:t>
            </a:r>
            <a:endParaRPr lang="en-US" sz="2000" dirty="0">
              <a:solidFill>
                <a:schemeClr val="bg1"/>
              </a:solidFill>
            </a:endParaRPr>
          </a:p>
          <a:p>
            <a:pPr>
              <a:lnSpc>
                <a:spcPct val="100000"/>
              </a:lnSpc>
              <a:spcBef>
                <a:spcPts val="600"/>
              </a:spcBef>
              <a:buFont typeface="Wingdings" pitchFamily="2" charset="2"/>
              <a:buChar char="§"/>
            </a:pPr>
            <a:r>
              <a:rPr lang="en-US" sz="2000" b="1" dirty="0">
                <a:solidFill>
                  <a:schemeClr val="bg1"/>
                </a:solidFill>
                <a:hlinkClick r:id="rId16"/>
              </a:rPr>
              <a:t>Introduction to Beneficial Ownership Information Reporting</a:t>
            </a:r>
            <a:endParaRPr lang="en-US" sz="2000" b="1" dirty="0">
              <a:solidFill>
                <a:schemeClr val="bg1"/>
              </a:solidFill>
            </a:endParaRPr>
          </a:p>
          <a:p>
            <a:pPr>
              <a:lnSpc>
                <a:spcPct val="100000"/>
              </a:lnSpc>
              <a:spcBef>
                <a:spcPts val="600"/>
              </a:spcBef>
              <a:buFont typeface="Wingdings" pitchFamily="2" charset="2"/>
              <a:buChar char="§"/>
            </a:pPr>
            <a:r>
              <a:rPr lang="en-US" sz="2000" b="1" dirty="0">
                <a:effectLst/>
              </a:rPr>
              <a:t>Or if all else fails, simply  </a:t>
            </a:r>
            <a:r>
              <a:rPr lang="en-US" sz="2000" b="1" dirty="0">
                <a:solidFill>
                  <a:schemeClr val="bg1"/>
                </a:solidFill>
                <a:effectLst/>
                <a:hlinkClick r:id="rId17"/>
              </a:rPr>
              <a:t>CONTACT FinCEN</a:t>
            </a:r>
            <a:endParaRPr lang="en-US" sz="2000" dirty="0">
              <a:solidFill>
                <a:schemeClr val="bg1"/>
              </a:solidFill>
              <a:effectLst/>
            </a:endParaRPr>
          </a:p>
        </p:txBody>
      </p:sp>
      <p:pic>
        <p:nvPicPr>
          <p:cNvPr id="5" name="Picture 4">
            <a:extLst>
              <a:ext uri="{FF2B5EF4-FFF2-40B4-BE49-F238E27FC236}">
                <a16:creationId xmlns:a16="http://schemas.microsoft.com/office/drawing/2014/main" id="{0AAF36AB-9A2F-DBDF-F39C-821E12170A18}"/>
              </a:ext>
              <a:ext uri="{C183D7F6-B498-43B3-948B-1728B52AA6E4}">
                <adec:decorative xmlns:adec="http://schemas.microsoft.com/office/drawing/2017/decorative" val="1"/>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124949" y="6855"/>
            <a:ext cx="4064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A025B7C-8017-429E-5D2B-103DAAE4BE79}"/>
              </a:ext>
            </a:extLst>
          </p:cNvPr>
          <p:cNvSpPr txBox="1"/>
          <p:nvPr/>
        </p:nvSpPr>
        <p:spPr>
          <a:xfrm>
            <a:off x="11132650" y="6855"/>
            <a:ext cx="1059350" cy="276999"/>
          </a:xfrm>
          <a:prstGeom prst="rect">
            <a:avLst/>
          </a:prstGeom>
          <a:noFill/>
        </p:spPr>
        <p:txBody>
          <a:bodyPr wrap="square" rtlCol="0">
            <a:spAutoFit/>
          </a:bodyPr>
          <a:lstStyle/>
          <a:p>
            <a:pPr>
              <a:spcAft>
                <a:spcPts val="600"/>
              </a:spcAft>
            </a:pPr>
            <a:r>
              <a:rPr lang="en-US" sz="1200" dirty="0"/>
              <a:t>Hairston-</a:t>
            </a:r>
            <a:fld id="{173B793E-5BFB-194A-A861-5135AFA395FB}" type="slidenum">
              <a:rPr lang="en-US" sz="1200" smtClean="0"/>
              <a:pPr>
                <a:spcAft>
                  <a:spcPts val="600"/>
                </a:spcAft>
              </a:pPr>
              <a:t>29</a:t>
            </a:fld>
            <a:endParaRPr lang="en-US" sz="1200" dirty="0"/>
          </a:p>
        </p:txBody>
      </p:sp>
      <p:pic>
        <p:nvPicPr>
          <p:cNvPr id="6" name="Picture 5">
            <a:extLst>
              <a:ext uri="{FF2B5EF4-FFF2-40B4-BE49-F238E27FC236}">
                <a16:creationId xmlns:a16="http://schemas.microsoft.com/office/drawing/2014/main" id="{F8628853-BF81-B2B8-4744-4AE51D1783E7}"/>
              </a:ext>
              <a:ext uri="{C183D7F6-B498-43B3-948B-1728B52AA6E4}">
                <adec:decorative xmlns:adec="http://schemas.microsoft.com/office/drawing/2017/decorative" val="1"/>
              </a:ext>
            </a:extLst>
          </p:cNvPr>
          <p:cNvPicPr>
            <a:picLocks noChangeAspect="1"/>
          </p:cNvPicPr>
          <p:nvPr/>
        </p:nvPicPr>
        <p:blipFill>
          <a:blip r:embed="rId19"/>
          <a:stretch>
            <a:fillRect/>
          </a:stretch>
        </p:blipFill>
        <p:spPr>
          <a:xfrm>
            <a:off x="4306888" y="6855"/>
            <a:ext cx="1450975" cy="1450975"/>
          </a:xfrm>
          <a:prstGeom prst="rect">
            <a:avLst/>
          </a:prstGeom>
        </p:spPr>
      </p:pic>
    </p:spTree>
    <p:extLst>
      <p:ext uri="{BB962C8B-B14F-4D97-AF65-F5344CB8AC3E}">
        <p14:creationId xmlns:p14="http://schemas.microsoft.com/office/powerpoint/2010/main" val="2331395655"/>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03337401-8AC5-C8F9-DCB0-E96023392056}"/>
              </a:ext>
            </a:extLst>
          </p:cNvPr>
          <p:cNvSpPr txBox="1">
            <a:spLocks noGrp="1" noRot="1" noMove="1" noResize="1" noEditPoints="1" noAdjustHandles="1" noChangeArrowheads="1" noChangeShapeType="1"/>
          </p:cNvSpPr>
          <p:nvPr/>
        </p:nvSpPr>
        <p:spPr>
          <a:xfrm>
            <a:off x="11132650" y="6855"/>
            <a:ext cx="1059350" cy="276999"/>
          </a:xfrm>
          <a:prstGeom prst="rect">
            <a:avLst/>
          </a:prstGeom>
          <a:noFill/>
        </p:spPr>
        <p:txBody>
          <a:bodyPr wrap="square" rtlCol="0">
            <a:spAutoFit/>
          </a:bodyPr>
          <a:lstStyle/>
          <a:p>
            <a:pPr>
              <a:spcAft>
                <a:spcPts val="600"/>
              </a:spcAft>
            </a:pPr>
            <a:r>
              <a:rPr lang="en-US" sz="1200" dirty="0"/>
              <a:t>Hairston-</a:t>
            </a:r>
            <a:fld id="{173B793E-5BFB-194A-A861-5135AFA395FB}" type="slidenum">
              <a:rPr lang="en-US" sz="1200" smtClean="0"/>
              <a:pPr>
                <a:spcAft>
                  <a:spcPts val="600"/>
                </a:spcAft>
              </a:pPr>
              <a:t>3</a:t>
            </a:fld>
            <a:endParaRPr lang="en-US" sz="1200" dirty="0"/>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D23D6CF-782C-10C1-321C-4BA5FD121F11}"/>
              </a:ext>
            </a:extLst>
          </p:cNvPr>
          <p:cNvSpPr txBox="1">
            <a:spLocks noGrp="1" noRot="1" noMove="1" noResize="1" noEditPoints="1" noAdjustHandles="1" noChangeArrowheads="1" noChangeShapeType="1"/>
          </p:cNvSpPr>
          <p:nvPr/>
        </p:nvSpPr>
        <p:spPr>
          <a:xfrm>
            <a:off x="8312407" y="608652"/>
            <a:ext cx="3574797" cy="4461436"/>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circle">
              <a:fillToRect l="100000" t="100000"/>
            </a:path>
            <a:tileRect r="-100000" b="-100000"/>
          </a:gradFill>
        </p:spPr>
        <p:txBody>
          <a:bodyPr vert="horz" lIns="91440" tIns="45720" rIns="91440" bIns="45720" rtlCol="0">
            <a:noAutofit/>
          </a:bodyPr>
          <a:lstStyle/>
          <a:p>
            <a:r>
              <a:rPr lang="en-US" sz="2400" dirty="0"/>
              <a:t>T</a:t>
            </a:r>
            <a:r>
              <a:rPr lang="en-US" sz="2400" dirty="0">
                <a:effectLst/>
              </a:rPr>
              <a:t>he CTA requires business entities (except those expressly exempted) to report certain information about their company, their Beneficial Owners, and the individuals who created or registered them to do business (including their lawyers in some cases), their applicants to </a:t>
            </a:r>
            <a:r>
              <a:rPr lang="en-US" sz="2400" dirty="0">
                <a:effectLst/>
                <a:highlight>
                  <a:srgbClr val="00FFFF"/>
                </a:highlight>
              </a:rPr>
              <a:t>FinCEN.</a:t>
            </a:r>
            <a:r>
              <a:rPr lang="en-US" sz="2400" dirty="0">
                <a:effectLst/>
              </a:rPr>
              <a:t> </a:t>
            </a:r>
            <a:endParaRPr lang="en-US" sz="2400" dirty="0"/>
          </a:p>
        </p:txBody>
      </p:sp>
      <p:sp>
        <p:nvSpPr>
          <p:cNvPr id="3" name="Content Placeholder 2">
            <a:extLst>
              <a:ext uri="{FF2B5EF4-FFF2-40B4-BE49-F238E27FC236}">
                <a16:creationId xmlns:a16="http://schemas.microsoft.com/office/drawing/2014/main" id="{92864E35-5A48-7A3F-05E9-EA6BFE97F1B3}"/>
              </a:ext>
            </a:extLst>
          </p:cNvPr>
          <p:cNvSpPr>
            <a:spLocks noGrp="1" noRot="1" noMove="1" noResize="1" noEditPoints="1" noAdjustHandles="1" noChangeArrowheads="1" noChangeShapeType="1"/>
          </p:cNvSpPr>
          <p:nvPr>
            <p:ph idx="1"/>
          </p:nvPr>
        </p:nvSpPr>
        <p:spPr>
          <a:xfrm>
            <a:off x="4241586" y="364951"/>
            <a:ext cx="3888285" cy="5492479"/>
          </a:xfrm>
        </p:spPr>
        <p:txBody>
          <a:bodyPr vert="horz" lIns="91440" tIns="45720" rIns="91440" bIns="45720" rtlCol="0">
            <a:normAutofit fontScale="92500"/>
          </a:bodyPr>
          <a:lstStyle/>
          <a:p>
            <a:pPr marL="0" indent="0">
              <a:buNone/>
            </a:pPr>
            <a:r>
              <a:rPr lang="en-US" sz="2400" dirty="0">
                <a:effectLst/>
              </a:rPr>
              <a:t>The Corporate Transparency Act (“CTA”) was adopted as Title LXIV (64) of the 2021 National Defense Authorization Act (</a:t>
            </a:r>
            <a:r>
              <a:rPr lang="en-US" sz="2400" dirty="0">
                <a:effectLst/>
                <a:hlinkClick r:id="rId3"/>
              </a:rPr>
              <a:t>31 U.S.C. §5336</a:t>
            </a:r>
            <a:r>
              <a:rPr lang="en-US" sz="2400" dirty="0">
                <a:effectLst/>
              </a:rPr>
              <a:t>) and mandates the creation of a national database for the “beneficial ownership” information of many businesses</a:t>
            </a:r>
          </a:p>
          <a:p>
            <a:pPr marL="0" indent="0">
              <a:buNone/>
            </a:pPr>
            <a:r>
              <a:rPr lang="en-US" sz="1400" dirty="0">
                <a:effectLst/>
              </a:rPr>
              <a:t>ASSIDE: the NDAA </a:t>
            </a:r>
            <a:r>
              <a:rPr lang="en-US" sz="1400" dirty="0"/>
              <a:t>p</a:t>
            </a:r>
            <a:r>
              <a:rPr lang="en-US" sz="1400" dirty="0">
                <a:effectLst/>
              </a:rPr>
              <a:t>assed in the House and Senate with veto-proof margins and President Trump’s December 23, 2020 veto was overridden on January 1, 2021</a:t>
            </a:r>
          </a:p>
          <a:p>
            <a:endParaRPr lang="en-US" sz="1400" dirty="0">
              <a:effectLst/>
            </a:endParaRPr>
          </a:p>
          <a:p>
            <a:pPr marL="0" indent="0">
              <a:buNone/>
            </a:pPr>
            <a:r>
              <a:rPr lang="en-US" sz="2400" dirty="0"/>
              <a:t>The Reporting Rule </a:t>
            </a:r>
            <a:r>
              <a:rPr lang="en-US" sz="2400" dirty="0">
                <a:hlinkClick r:id="rId4"/>
              </a:rPr>
              <a:t>87 FR 59498 (9/30/22)</a:t>
            </a:r>
            <a:r>
              <a:rPr lang="en-US" sz="2400" dirty="0"/>
              <a:t> was promulgated on September 30, 2022 and is codified in </a:t>
            </a:r>
            <a:r>
              <a:rPr lang="en-US" sz="2400" dirty="0">
                <a:hlinkClick r:id="rId5"/>
              </a:rPr>
              <a:t>31 CFR §1010.380</a:t>
            </a:r>
            <a:endParaRPr lang="en-US" sz="2400" dirty="0"/>
          </a:p>
          <a:p>
            <a:endParaRPr lang="en-US" sz="1400" dirty="0">
              <a:effectLst/>
            </a:endParaRPr>
          </a:p>
          <a:p>
            <a:endParaRPr lang="en-US" sz="1400" dirty="0"/>
          </a:p>
        </p:txBody>
      </p:sp>
      <p:sp>
        <p:nvSpPr>
          <p:cNvPr id="6" name="TextBox 5">
            <a:extLst>
              <a:ext uri="{FF2B5EF4-FFF2-40B4-BE49-F238E27FC236}">
                <a16:creationId xmlns:a16="http://schemas.microsoft.com/office/drawing/2014/main" id="{4FED2712-E2BF-A1AA-FA79-1C2752F74DD8}"/>
              </a:ext>
            </a:extLst>
          </p:cNvPr>
          <p:cNvSpPr txBox="1">
            <a:spLocks noGrp="1" noRot="1" noMove="1" noResize="1" noEditPoints="1" noAdjustHandles="1" noChangeArrowheads="1" noChangeShapeType="1"/>
          </p:cNvSpPr>
          <p:nvPr/>
        </p:nvSpPr>
        <p:spPr>
          <a:xfrm>
            <a:off x="4241593" y="5604769"/>
            <a:ext cx="7645611" cy="646331"/>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p:spPr>
        <p:txBody>
          <a:bodyPr wrap="square" rtlCol="0">
            <a:spAutoFit/>
          </a:bodyPr>
          <a:lstStyle/>
          <a:p>
            <a:pPr algn="ctr"/>
            <a:r>
              <a:rPr lang="en-US" sz="3600" dirty="0"/>
              <a:t>A tool to prevent Money Laundering</a:t>
            </a:r>
          </a:p>
        </p:txBody>
      </p:sp>
      <p:sp>
        <p:nvSpPr>
          <p:cNvPr id="2" name="Title 1">
            <a:extLst>
              <a:ext uri="{FF2B5EF4-FFF2-40B4-BE49-F238E27FC236}">
                <a16:creationId xmlns:a16="http://schemas.microsoft.com/office/drawing/2014/main" id="{153B0F92-B1CF-C70A-4410-F89ED0705DD0}"/>
              </a:ext>
            </a:extLst>
          </p:cNvPr>
          <p:cNvSpPr>
            <a:spLocks noGrp="1" noRot="1" noMove="1" noResize="1" noEditPoints="1" noAdjustHandles="1" noChangeArrowheads="1" noChangeShapeType="1"/>
          </p:cNvSpPr>
          <p:nvPr>
            <p:ph type="title"/>
          </p:nvPr>
        </p:nvSpPr>
        <p:spPr>
          <a:xfrm>
            <a:off x="0" y="446050"/>
            <a:ext cx="3906827" cy="5330283"/>
          </a:xfrm>
        </p:spPr>
        <p:txBody>
          <a:bodyPr vert="horz" lIns="91440" tIns="45720" rIns="91440" bIns="45720" rtlCol="0" anchor="t">
            <a:normAutofit fontScale="90000"/>
          </a:bodyPr>
          <a:lstStyle/>
          <a:p>
            <a:pPr algn="ctr"/>
            <a:r>
              <a:rPr lang="en-US" sz="4000" kern="1200" dirty="0">
                <a:solidFill>
                  <a:srgbClr val="FFFFFF"/>
                </a:solidFill>
                <a:latin typeface="+mj-lt"/>
                <a:ea typeface="+mj-ea"/>
                <a:cs typeface="+mj-cs"/>
              </a:rPr>
              <a:t>WHY ARE WE HERE?</a:t>
            </a:r>
            <a:br>
              <a:rPr lang="en-US" sz="4000" kern="1200" dirty="0">
                <a:solidFill>
                  <a:srgbClr val="FFFFFF"/>
                </a:solidFill>
                <a:latin typeface="+mj-lt"/>
                <a:ea typeface="+mj-ea"/>
                <a:cs typeface="+mj-cs"/>
              </a:rPr>
            </a:br>
            <a:br>
              <a:rPr lang="en-US" sz="4000" kern="1200" dirty="0">
                <a:solidFill>
                  <a:srgbClr val="FFFFFF"/>
                </a:solidFill>
                <a:latin typeface="+mj-lt"/>
                <a:ea typeface="+mj-ea"/>
                <a:cs typeface="+mj-cs"/>
              </a:rPr>
            </a:br>
            <a:br>
              <a:rPr lang="en-US" sz="4000" kern="1200" dirty="0">
                <a:solidFill>
                  <a:srgbClr val="FFFFFF"/>
                </a:solidFill>
                <a:latin typeface="+mj-lt"/>
                <a:ea typeface="+mj-ea"/>
                <a:cs typeface="+mj-cs"/>
              </a:rPr>
            </a:br>
            <a:r>
              <a:rPr lang="en-US" sz="4900" b="1" kern="1200" dirty="0">
                <a:solidFill>
                  <a:srgbClr val="FFFFFF"/>
                </a:solidFill>
                <a:latin typeface="+mj-lt"/>
                <a:ea typeface="+mj-ea"/>
                <a:cs typeface="+mj-cs"/>
              </a:rPr>
              <a:t>WHAT IS THE CORPORATE TRANSPARENCY ACT and WHY DO I NEED TO KNOW ABOUT IT?</a:t>
            </a:r>
          </a:p>
        </p:txBody>
      </p:sp>
      <p:pic>
        <p:nvPicPr>
          <p:cNvPr id="13314" name="Picture 2">
            <a:extLst>
              <a:ext uri="{FF2B5EF4-FFF2-40B4-BE49-F238E27FC236}">
                <a16:creationId xmlns:a16="http://schemas.microsoft.com/office/drawing/2014/main" id="{620C4D35-12B0-C8B5-2271-CEC99C3B544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29675" y="72304"/>
            <a:ext cx="3026687" cy="2018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670610"/>
      </p:ext>
    </p:ext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D7C77-CE1B-EB1A-8588-75317BD354A2}"/>
              </a:ext>
            </a:extLst>
          </p:cNvPr>
          <p:cNvSpPr>
            <a:spLocks noGrp="1"/>
          </p:cNvSpPr>
          <p:nvPr>
            <p:ph type="title" idx="4294967295"/>
          </p:nvPr>
        </p:nvSpPr>
        <p:spPr>
          <a:xfrm>
            <a:off x="304800" y="-1477963"/>
            <a:ext cx="10515600" cy="1325563"/>
          </a:xfrm>
        </p:spPr>
        <p:txBody>
          <a:bodyPr/>
          <a:lstStyle/>
          <a:p>
            <a:r>
              <a:rPr lang="en-US" dirty="0"/>
              <a:t>Questions and Answers</a:t>
            </a:r>
          </a:p>
        </p:txBody>
      </p:sp>
      <p:pic>
        <p:nvPicPr>
          <p:cNvPr id="3" name="Picture 2">
            <a:extLst>
              <a:ext uri="{FF2B5EF4-FFF2-40B4-BE49-F238E27FC236}">
                <a16:creationId xmlns:a16="http://schemas.microsoft.com/office/drawing/2014/main" id="{499F1409-E166-60A8-8568-1E653F22C77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62049" y="1544637"/>
            <a:ext cx="7772400" cy="3339005"/>
          </a:xfrm>
          <a:prstGeom prst="rect">
            <a:avLst/>
          </a:prstGeom>
        </p:spPr>
      </p:pic>
      <p:sp>
        <p:nvSpPr>
          <p:cNvPr id="4" name="TextBox 3">
            <a:extLst>
              <a:ext uri="{FF2B5EF4-FFF2-40B4-BE49-F238E27FC236}">
                <a16:creationId xmlns:a16="http://schemas.microsoft.com/office/drawing/2014/main" id="{1B6DF74B-1AD4-5791-98A1-00C7B9AD594F}"/>
              </a:ext>
            </a:extLst>
          </p:cNvPr>
          <p:cNvSpPr txBox="1"/>
          <p:nvPr/>
        </p:nvSpPr>
        <p:spPr>
          <a:xfrm>
            <a:off x="8886825" y="5327650"/>
            <a:ext cx="3305175" cy="1384995"/>
          </a:xfrm>
          <a:prstGeom prst="rect">
            <a:avLst/>
          </a:prstGeom>
          <a:noFill/>
        </p:spPr>
        <p:txBody>
          <a:bodyPr wrap="square" rtlCol="0">
            <a:spAutoFit/>
          </a:bodyPr>
          <a:lstStyle/>
          <a:p>
            <a:r>
              <a:rPr lang="en-US" sz="2800" dirty="0"/>
              <a:t>Bill Hairston </a:t>
            </a:r>
          </a:p>
          <a:p>
            <a:r>
              <a:rPr lang="en-US" sz="2800" dirty="0">
                <a:hlinkClick r:id="rId4"/>
              </a:rPr>
              <a:t>Hairston@me.com</a:t>
            </a:r>
            <a:endParaRPr lang="en-US" sz="2800" dirty="0"/>
          </a:p>
          <a:p>
            <a:r>
              <a:rPr lang="en-US" sz="2800" dirty="0"/>
              <a:t>205-919-1008</a:t>
            </a:r>
          </a:p>
        </p:txBody>
      </p:sp>
      <p:sp>
        <p:nvSpPr>
          <p:cNvPr id="5" name="TextBox 4">
            <a:extLst>
              <a:ext uri="{FF2B5EF4-FFF2-40B4-BE49-F238E27FC236}">
                <a16:creationId xmlns:a16="http://schemas.microsoft.com/office/drawing/2014/main" id="{44646DB1-1748-436D-2D2C-2EC7E370856D}"/>
              </a:ext>
            </a:extLst>
          </p:cNvPr>
          <p:cNvSpPr txBox="1"/>
          <p:nvPr/>
        </p:nvSpPr>
        <p:spPr>
          <a:xfrm>
            <a:off x="11132650" y="6855"/>
            <a:ext cx="1059350" cy="276999"/>
          </a:xfrm>
          <a:prstGeom prst="rect">
            <a:avLst/>
          </a:prstGeom>
          <a:noFill/>
        </p:spPr>
        <p:txBody>
          <a:bodyPr wrap="square" rtlCol="0">
            <a:spAutoFit/>
          </a:bodyPr>
          <a:lstStyle/>
          <a:p>
            <a:r>
              <a:rPr lang="en-US" sz="1200" dirty="0"/>
              <a:t>Hairston-</a:t>
            </a:r>
            <a:fld id="{173B793E-5BFB-194A-A861-5135AFA395FB}" type="slidenum">
              <a:rPr lang="en-US" sz="1200" smtClean="0"/>
              <a:t>30</a:t>
            </a:fld>
            <a:endParaRPr lang="en-US" sz="1200" dirty="0"/>
          </a:p>
        </p:txBody>
      </p:sp>
    </p:spTree>
    <p:extLst>
      <p:ext uri="{BB962C8B-B14F-4D97-AF65-F5344CB8AC3E}">
        <p14:creationId xmlns:p14="http://schemas.microsoft.com/office/powerpoint/2010/main" val="3014424826"/>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CE363860-9411-4FA0-73F6-15A4B692B119}"/>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55"/>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7FB11E3-A9CD-17D4-F114-FAFB7630B209}"/>
              </a:ext>
            </a:extLst>
          </p:cNvPr>
          <p:cNvSpPr>
            <a:spLocks noGrp="1"/>
          </p:cNvSpPr>
          <p:nvPr>
            <p:ph type="title"/>
          </p:nvPr>
        </p:nvSpPr>
        <p:spPr>
          <a:xfrm>
            <a:off x="6882063" y="5532437"/>
            <a:ext cx="5309937" cy="1325563"/>
          </a:xfrm>
        </p:spPr>
        <p:txBody>
          <a:bodyPr>
            <a:noAutofit/>
          </a:bodyPr>
          <a:lstStyle/>
          <a:p>
            <a:r>
              <a:rPr lang="en-US" sz="5400" b="1" dirty="0">
                <a:solidFill>
                  <a:srgbClr val="FFC000"/>
                </a:solidFill>
              </a:rPr>
              <a:t>Who is FinCEN?</a:t>
            </a:r>
          </a:p>
        </p:txBody>
      </p:sp>
      <p:sp>
        <p:nvSpPr>
          <p:cNvPr id="3" name="TextBox 2">
            <a:extLst>
              <a:ext uri="{FF2B5EF4-FFF2-40B4-BE49-F238E27FC236}">
                <a16:creationId xmlns:a16="http://schemas.microsoft.com/office/drawing/2014/main" id="{3ED33091-272B-B163-B845-CDE2575B5F9F}"/>
              </a:ext>
            </a:extLst>
          </p:cNvPr>
          <p:cNvSpPr txBox="1"/>
          <p:nvPr/>
        </p:nvSpPr>
        <p:spPr>
          <a:xfrm>
            <a:off x="11132650" y="6855"/>
            <a:ext cx="1059350" cy="276999"/>
          </a:xfrm>
          <a:prstGeom prst="rect">
            <a:avLst/>
          </a:prstGeom>
          <a:noFill/>
        </p:spPr>
        <p:txBody>
          <a:bodyPr wrap="square" rtlCol="0">
            <a:spAutoFit/>
          </a:bodyPr>
          <a:lstStyle/>
          <a:p>
            <a:r>
              <a:rPr lang="en-US" sz="1200" dirty="0">
                <a:solidFill>
                  <a:schemeClr val="bg1"/>
                </a:solidFill>
              </a:rPr>
              <a:t>Hairston-</a:t>
            </a:r>
            <a:fld id="{173B793E-5BFB-194A-A861-5135AFA395FB}" type="slidenum">
              <a:rPr lang="en-US" sz="1200" smtClean="0">
                <a:solidFill>
                  <a:schemeClr val="bg1"/>
                </a:solidFill>
              </a:rPr>
              <a:t>4</a:t>
            </a:fld>
            <a:endParaRPr lang="en-US" sz="1200" dirty="0">
              <a:solidFill>
                <a:schemeClr val="bg1"/>
              </a:solidFill>
            </a:endParaRPr>
          </a:p>
        </p:txBody>
      </p:sp>
    </p:spTree>
    <p:extLst>
      <p:ext uri="{BB962C8B-B14F-4D97-AF65-F5344CB8AC3E}">
        <p14:creationId xmlns:p14="http://schemas.microsoft.com/office/powerpoint/2010/main" val="1880633704"/>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Content Placeholder 8">
            <a:extLst>
              <a:ext uri="{FF2B5EF4-FFF2-40B4-BE49-F238E27FC236}">
                <a16:creationId xmlns:a16="http://schemas.microsoft.com/office/drawing/2014/main" id="{D124AD1C-5F4D-B094-10E0-B49BC95C0E9C}"/>
              </a:ext>
              <a:ext uri="{C183D7F6-B498-43B3-948B-1728B52AA6E4}">
                <adec:decorative xmlns:adec="http://schemas.microsoft.com/office/drawing/2017/decorative" val="1"/>
              </a:ext>
            </a:extLst>
          </p:cNvPr>
          <p:cNvPicPr>
            <a:picLocks noGrp="1" noChangeAspect="1"/>
          </p:cNvPicPr>
          <p:nvPr>
            <p:ph idx="1"/>
          </p:nvPr>
        </p:nvPicPr>
        <p:blipFill rotWithShape="1">
          <a:blip r:embed="rId3"/>
          <a:srcRect b="2470"/>
          <a:stretch/>
        </p:blipFill>
        <p:spPr>
          <a:xfrm>
            <a:off x="5275446" y="13451"/>
            <a:ext cx="6916554" cy="6831098"/>
          </a:xfrm>
          <a:prstGeom prst="rect">
            <a:avLst/>
          </a:prstGeom>
        </p:spPr>
      </p:pic>
      <p:sp>
        <p:nvSpPr>
          <p:cNvPr id="11" name="TextBox 10">
            <a:extLst>
              <a:ext uri="{FF2B5EF4-FFF2-40B4-BE49-F238E27FC236}">
                <a16:creationId xmlns:a16="http://schemas.microsoft.com/office/drawing/2014/main" id="{1D1332E3-8293-0B8D-4054-ABB69D1766A6}"/>
              </a:ext>
            </a:extLst>
          </p:cNvPr>
          <p:cNvSpPr txBox="1"/>
          <p:nvPr/>
        </p:nvSpPr>
        <p:spPr>
          <a:xfrm>
            <a:off x="11317732" y="13451"/>
            <a:ext cx="874268" cy="262658"/>
          </a:xfrm>
          <a:prstGeom prst="rect">
            <a:avLst/>
          </a:prstGeom>
        </p:spPr>
        <p:txBody>
          <a:bodyPr vert="horz" lIns="91440" tIns="45720" rIns="91440" bIns="45720" rtlCol="0">
            <a:normAutofit/>
          </a:bodyPr>
          <a:lstStyle/>
          <a:p>
            <a:pPr>
              <a:lnSpc>
                <a:spcPct val="90000"/>
              </a:lnSpc>
              <a:spcAft>
                <a:spcPts val="600"/>
              </a:spcAft>
            </a:pPr>
            <a:r>
              <a:rPr lang="en-US" sz="1200" dirty="0"/>
              <a:t>Hairston-</a:t>
            </a:r>
            <a:fld id="{173B793E-5BFB-194A-A861-5135AFA395FB}" type="slidenum">
              <a:rPr lang="en-US" sz="1200"/>
              <a:pPr>
                <a:lnSpc>
                  <a:spcPct val="90000"/>
                </a:lnSpc>
                <a:spcAft>
                  <a:spcPts val="600"/>
                </a:spcAft>
              </a:pPr>
              <a:t>5</a:t>
            </a:fld>
            <a:endParaRPr lang="en-US" sz="1200" dirty="0"/>
          </a:p>
        </p:txBody>
      </p:sp>
      <p:pic>
        <p:nvPicPr>
          <p:cNvPr id="3" name="Picture 2">
            <a:extLst>
              <a:ext uri="{FF2B5EF4-FFF2-40B4-BE49-F238E27FC236}">
                <a16:creationId xmlns:a16="http://schemas.microsoft.com/office/drawing/2014/main" id="{C9B7EFBF-9552-9628-4E79-8FA325A397FE}"/>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708" y="6855"/>
            <a:ext cx="2915485" cy="187451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45496568-EF25-2D13-7EFB-43818ACBB4FD}"/>
              </a:ext>
            </a:extLst>
          </p:cNvPr>
          <p:cNvSpPr txBox="1">
            <a:spLocks/>
          </p:cNvSpPr>
          <p:nvPr/>
        </p:nvSpPr>
        <p:spPr>
          <a:xfrm>
            <a:off x="181402" y="1888229"/>
            <a:ext cx="3634096" cy="394933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40000"/>
              </a:lnSpc>
            </a:pPr>
            <a:r>
              <a:rPr lang="en-US" sz="3600" b="1" dirty="0"/>
              <a:t>All Non-Exempt Reporting Companies Must File a Beneficial Ownership Report</a:t>
            </a:r>
          </a:p>
        </p:txBody>
      </p:sp>
      <p:sp>
        <p:nvSpPr>
          <p:cNvPr id="2" name="Title 1">
            <a:extLst>
              <a:ext uri="{FF2B5EF4-FFF2-40B4-BE49-F238E27FC236}">
                <a16:creationId xmlns:a16="http://schemas.microsoft.com/office/drawing/2014/main" id="{5B1A0D19-B346-8098-B5FE-AF5FDD866EA9}"/>
              </a:ext>
            </a:extLst>
          </p:cNvPr>
          <p:cNvSpPr>
            <a:spLocks noGrp="1"/>
          </p:cNvSpPr>
          <p:nvPr>
            <p:ph type="title"/>
          </p:nvPr>
        </p:nvSpPr>
        <p:spPr>
          <a:xfrm>
            <a:off x="3815498" y="751084"/>
            <a:ext cx="3991928" cy="753613"/>
          </a:xfr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txBody>
          <a:bodyPr vert="horz" lIns="91440" tIns="45720" rIns="91440" bIns="45720" rtlCol="0" anchor="ctr">
            <a:noAutofit/>
          </a:bodyPr>
          <a:lstStyle/>
          <a:p>
            <a:pPr algn="ctr"/>
            <a:r>
              <a:rPr lang="en-US" sz="2400" kern="1200" dirty="0">
                <a:solidFill>
                  <a:schemeClr val="tx1"/>
                </a:solidFill>
                <a:latin typeface="+mj-lt"/>
                <a:ea typeface="+mj-ea"/>
                <a:cs typeface="+mj-cs"/>
              </a:rPr>
              <a:t>Is My Company a “Reporting Company”?</a:t>
            </a:r>
          </a:p>
        </p:txBody>
      </p:sp>
    </p:spTree>
    <p:extLst>
      <p:ext uri="{BB962C8B-B14F-4D97-AF65-F5344CB8AC3E}">
        <p14:creationId xmlns:p14="http://schemas.microsoft.com/office/powerpoint/2010/main" val="1675388778"/>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CC10A9-95C7-59BD-9DB8-6FE69561937F}"/>
              </a:ext>
            </a:extLst>
          </p:cNvPr>
          <p:cNvSpPr>
            <a:spLocks noGrp="1"/>
          </p:cNvSpPr>
          <p:nvPr>
            <p:ph type="title"/>
          </p:nvPr>
        </p:nvSpPr>
        <p:spPr>
          <a:xfrm>
            <a:off x="838200" y="963507"/>
            <a:ext cx="3494362" cy="4930986"/>
          </a:xfrm>
        </p:spPr>
        <p:txBody>
          <a:bodyPr vert="horz" lIns="91440" tIns="45720" rIns="91440" bIns="45720" rtlCol="0" anchor="ctr">
            <a:normAutofit/>
          </a:bodyPr>
          <a:lstStyle/>
          <a:p>
            <a:pPr algn="ctr"/>
            <a:r>
              <a:rPr lang="en-US" b="1" kern="1200" dirty="0">
                <a:solidFill>
                  <a:schemeClr val="accent1"/>
                </a:solidFill>
                <a:latin typeface="+mj-lt"/>
                <a:ea typeface="+mj-ea"/>
                <a:cs typeface="+mj-cs"/>
              </a:rPr>
              <a:t>What Companies May Not Meet that Definition?</a:t>
            </a:r>
          </a:p>
        </p:txBody>
      </p:sp>
      <p:cxnSp>
        <p:nvCxnSpPr>
          <p:cNvPr id="11" name="Straight Connector 10">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4698BB3-BAF6-781D-2468-FBEADC8AEF1A}"/>
              </a:ext>
            </a:extLst>
          </p:cNvPr>
          <p:cNvSpPr>
            <a:spLocks noGrp="1"/>
          </p:cNvSpPr>
          <p:nvPr>
            <p:ph idx="1"/>
          </p:nvPr>
        </p:nvSpPr>
        <p:spPr>
          <a:xfrm>
            <a:off x="4976030" y="963507"/>
            <a:ext cx="6250940" cy="4930986"/>
          </a:xfrm>
        </p:spPr>
        <p:txBody>
          <a:bodyPr vert="horz" lIns="91440" tIns="45720" rIns="91440" bIns="45720" rtlCol="0" anchor="b">
            <a:noAutofit/>
          </a:bodyPr>
          <a:lstStyle/>
          <a:p>
            <a:pPr marL="347663" indent="-347663">
              <a:buFont typeface="Wingdings" pitchFamily="2" charset="2"/>
              <a:buChar char="ü"/>
            </a:pPr>
            <a:r>
              <a:rPr lang="en-US" dirty="0">
                <a:effectLst/>
              </a:rPr>
              <a:t>LLPs (not “created” by filing)</a:t>
            </a:r>
          </a:p>
          <a:p>
            <a:pPr marL="347663" indent="-347663">
              <a:buFont typeface="Wingdings" pitchFamily="2" charset="2"/>
              <a:buChar char="ü"/>
            </a:pPr>
            <a:r>
              <a:rPr lang="en-US" dirty="0">
                <a:effectLst/>
              </a:rPr>
              <a:t>Massachusetts (but not Delaware) business trusts</a:t>
            </a:r>
          </a:p>
          <a:p>
            <a:pPr marL="347663" indent="-347663">
              <a:buFont typeface="Wingdings" pitchFamily="2" charset="2"/>
              <a:buChar char="ü"/>
            </a:pPr>
            <a:r>
              <a:rPr lang="en-US" dirty="0">
                <a:effectLst/>
              </a:rPr>
              <a:t>Entities resulting from a statutory conversion process, because most conversion statutes say the resulting entity is the same entity as pre-conversion, so not “created” by the filing</a:t>
            </a:r>
          </a:p>
          <a:p>
            <a:pPr marL="347663" indent="-347663">
              <a:buFont typeface="Wingdings" pitchFamily="2" charset="2"/>
              <a:buChar char="ü"/>
            </a:pPr>
            <a:r>
              <a:rPr lang="en-US" dirty="0">
                <a:effectLst/>
              </a:rPr>
              <a:t>Any foreign entity that simply doesn’t bother to register to do business</a:t>
            </a:r>
          </a:p>
        </p:txBody>
      </p:sp>
      <p:sp>
        <p:nvSpPr>
          <p:cNvPr id="5" name="TextBox 4">
            <a:extLst>
              <a:ext uri="{FF2B5EF4-FFF2-40B4-BE49-F238E27FC236}">
                <a16:creationId xmlns:a16="http://schemas.microsoft.com/office/drawing/2014/main" id="{957F4932-20D6-3DD7-3410-071970D542AE}"/>
              </a:ext>
            </a:extLst>
          </p:cNvPr>
          <p:cNvSpPr txBox="1"/>
          <p:nvPr/>
        </p:nvSpPr>
        <p:spPr>
          <a:xfrm>
            <a:off x="11132650" y="6855"/>
            <a:ext cx="1059350" cy="276999"/>
          </a:xfrm>
          <a:prstGeom prst="rect">
            <a:avLst/>
          </a:prstGeom>
          <a:noFill/>
        </p:spPr>
        <p:txBody>
          <a:bodyPr wrap="square" rtlCol="0">
            <a:spAutoFit/>
          </a:bodyPr>
          <a:lstStyle/>
          <a:p>
            <a:pPr>
              <a:spcAft>
                <a:spcPts val="600"/>
              </a:spcAft>
            </a:pPr>
            <a:r>
              <a:rPr lang="en-US" sz="1200" dirty="0"/>
              <a:t>Hairston-</a:t>
            </a:r>
            <a:fld id="{173B793E-5BFB-194A-A861-5135AFA395FB}" type="slidenum">
              <a:rPr lang="en-US" sz="1200" smtClean="0"/>
              <a:pPr>
                <a:spcAft>
                  <a:spcPts val="600"/>
                </a:spcAft>
              </a:pPr>
              <a:t>6</a:t>
            </a:fld>
            <a:endParaRPr lang="en-US" sz="1200" dirty="0"/>
          </a:p>
        </p:txBody>
      </p:sp>
    </p:spTree>
    <p:extLst>
      <p:ext uri="{BB962C8B-B14F-4D97-AF65-F5344CB8AC3E}">
        <p14:creationId xmlns:p14="http://schemas.microsoft.com/office/powerpoint/2010/main" val="1882759317"/>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103" name="Group 4102">
            <a:extLst>
              <a:ext uri="{FF2B5EF4-FFF2-40B4-BE49-F238E27FC236}">
                <a16:creationId xmlns:a16="http://schemas.microsoft.com/office/drawing/2014/main" id="{7024687B-3153-123C-0A8C-D7D007FAF1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768"/>
            <a:ext cx="12202175" cy="1519356"/>
            <a:chOff x="-1" y="-29768"/>
            <a:chExt cx="12202175" cy="1519356"/>
          </a:xfrm>
        </p:grpSpPr>
        <p:sp>
          <p:nvSpPr>
            <p:cNvPr id="4104" name="Rectangle 4103">
              <a:extLst>
                <a:ext uri="{FF2B5EF4-FFF2-40B4-BE49-F238E27FC236}">
                  <a16:creationId xmlns:a16="http://schemas.microsoft.com/office/drawing/2014/main" id="{8D6305F5-7509-0BF5-12D3-30451FCD73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5" name="Rectangle 4104">
              <a:extLst>
                <a:ext uri="{FF2B5EF4-FFF2-40B4-BE49-F238E27FC236}">
                  <a16:creationId xmlns:a16="http://schemas.microsoft.com/office/drawing/2014/main" id="{471C5C7A-6D55-5B27-646E-39C962693C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6" name="Rectangle 4105">
              <a:extLst>
                <a:ext uri="{FF2B5EF4-FFF2-40B4-BE49-F238E27FC236}">
                  <a16:creationId xmlns:a16="http://schemas.microsoft.com/office/drawing/2014/main" id="{F3B3B1F4-948C-963C-E6EA-60CF7FBFA2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473CC47F-9F99-21EB-C7A5-9ED810613C08}"/>
              </a:ext>
            </a:extLst>
          </p:cNvPr>
          <p:cNvSpPr>
            <a:spLocks noGrp="1"/>
          </p:cNvSpPr>
          <p:nvPr>
            <p:ph type="title"/>
          </p:nvPr>
        </p:nvSpPr>
        <p:spPr>
          <a:xfrm>
            <a:off x="876691" y="301843"/>
            <a:ext cx="10477109" cy="1003532"/>
          </a:xfrm>
        </p:spPr>
        <p:txBody>
          <a:bodyPr anchor="ctr">
            <a:normAutofit/>
          </a:bodyPr>
          <a:lstStyle/>
          <a:p>
            <a:r>
              <a:rPr lang="en-US" sz="4800" b="1" dirty="0">
                <a:solidFill>
                  <a:srgbClr val="FFFFFF"/>
                </a:solidFill>
              </a:rPr>
              <a:t>Reporting Company Exemptions</a:t>
            </a:r>
          </a:p>
        </p:txBody>
      </p:sp>
      <p:pic>
        <p:nvPicPr>
          <p:cNvPr id="4098" name="Picture 2">
            <a:extLst>
              <a:ext uri="{FF2B5EF4-FFF2-40B4-BE49-F238E27FC236}">
                <a16:creationId xmlns:a16="http://schemas.microsoft.com/office/drawing/2014/main" id="{ED09B33B-A9D4-CBAB-51DC-DA0BBF09843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70538" y="2299828"/>
            <a:ext cx="8321462" cy="447278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76C1E74-7EBE-8243-58F1-DF2940BD7D61}"/>
              </a:ext>
            </a:extLst>
          </p:cNvPr>
          <p:cNvSpPr txBox="1"/>
          <p:nvPr/>
        </p:nvSpPr>
        <p:spPr>
          <a:xfrm>
            <a:off x="11132650" y="6855"/>
            <a:ext cx="1059350" cy="276999"/>
          </a:xfrm>
          <a:prstGeom prst="rect">
            <a:avLst/>
          </a:prstGeom>
          <a:noFill/>
        </p:spPr>
        <p:txBody>
          <a:bodyPr wrap="square" rtlCol="0">
            <a:spAutoFit/>
          </a:bodyPr>
          <a:lstStyle/>
          <a:p>
            <a:pPr>
              <a:spcAft>
                <a:spcPts val="600"/>
              </a:spcAft>
            </a:pPr>
            <a:r>
              <a:rPr lang="en-US" sz="1200" dirty="0"/>
              <a:t>Hairston-</a:t>
            </a:r>
            <a:fld id="{173B793E-5BFB-194A-A861-5135AFA395FB}" type="slidenum">
              <a:rPr lang="en-US" sz="1200" smtClean="0"/>
              <a:pPr>
                <a:spcAft>
                  <a:spcPts val="600"/>
                </a:spcAft>
              </a:pPr>
              <a:t>7</a:t>
            </a:fld>
            <a:endParaRPr lang="en-US" sz="1200" dirty="0"/>
          </a:p>
        </p:txBody>
      </p:sp>
      <p:pic>
        <p:nvPicPr>
          <p:cNvPr id="5" name="Picture 4">
            <a:extLst>
              <a:ext uri="{FF2B5EF4-FFF2-40B4-BE49-F238E27FC236}">
                <a16:creationId xmlns:a16="http://schemas.microsoft.com/office/drawing/2014/main" id="{EFC77BAC-A570-C752-15C1-5D096A53012B}"/>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722" y="1630869"/>
            <a:ext cx="3502334" cy="3930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993887"/>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0648D75-EA43-6F4A-60F6-801E48994BC7}"/>
              </a:ext>
            </a:extLst>
          </p:cNvPr>
          <p:cNvSpPr>
            <a:spLocks noGrp="1" noRot="1" noMove="1" noResize="1" noEditPoints="1" noAdjustHandles="1" noChangeArrowheads="1" noChangeShapeType="1"/>
          </p:cNvSpPr>
          <p:nvPr>
            <p:ph type="title"/>
          </p:nvPr>
        </p:nvSpPr>
        <p:spPr>
          <a:xfrm>
            <a:off x="533209" y="892773"/>
            <a:ext cx="2871095" cy="2156621"/>
          </a:xfrm>
        </p:spPr>
        <p:txBody>
          <a:bodyPr vert="horz" lIns="91440" tIns="45720" rIns="91440" bIns="45720" rtlCol="0" anchor="t">
            <a:noAutofit/>
          </a:bodyPr>
          <a:lstStyle/>
          <a:p>
            <a:pPr>
              <a:lnSpc>
                <a:spcPct val="140000"/>
              </a:lnSpc>
            </a:pPr>
            <a:r>
              <a:rPr lang="en-US" b="1" kern="1200" dirty="0">
                <a:solidFill>
                  <a:srgbClr val="FFFFFF"/>
                </a:solidFill>
                <a:latin typeface="+mj-lt"/>
                <a:ea typeface="+mj-ea"/>
                <a:cs typeface="+mj-cs"/>
              </a:rPr>
              <a:t>Large Operating Company</a:t>
            </a:r>
            <a:br>
              <a:rPr lang="en-US" b="1" kern="1200" dirty="0">
                <a:solidFill>
                  <a:srgbClr val="FFFFFF"/>
                </a:solidFill>
                <a:latin typeface="+mj-lt"/>
                <a:ea typeface="+mj-ea"/>
                <a:cs typeface="+mj-cs"/>
              </a:rPr>
            </a:br>
            <a:r>
              <a:rPr lang="en-US" b="1" kern="1200" dirty="0">
                <a:solidFill>
                  <a:srgbClr val="FFFFFF"/>
                </a:solidFill>
                <a:latin typeface="+mj-lt"/>
                <a:ea typeface="+mj-ea"/>
                <a:cs typeface="+mj-cs"/>
              </a:rPr>
              <a:t>Exception</a:t>
            </a:r>
          </a:p>
        </p:txBody>
      </p:sp>
      <p:sp>
        <p:nvSpPr>
          <p:cNvPr id="3" name="Content Placeholder 2">
            <a:extLst>
              <a:ext uri="{FF2B5EF4-FFF2-40B4-BE49-F238E27FC236}">
                <a16:creationId xmlns:a16="http://schemas.microsoft.com/office/drawing/2014/main" id="{166987F3-D2B3-B24D-D910-A0731DB384F7}"/>
              </a:ext>
            </a:extLst>
          </p:cNvPr>
          <p:cNvSpPr>
            <a:spLocks noGrp="1" noRot="1" noMove="1" noResize="1" noEditPoints="1" noAdjustHandles="1" noChangeArrowheads="1" noChangeShapeType="1"/>
          </p:cNvSpPr>
          <p:nvPr>
            <p:ph idx="1"/>
          </p:nvPr>
        </p:nvSpPr>
        <p:spPr>
          <a:xfrm>
            <a:off x="4480439" y="426650"/>
            <a:ext cx="7711560" cy="5702688"/>
          </a:xfrm>
        </p:spPr>
        <p:txBody>
          <a:bodyPr vert="horz" lIns="91440" tIns="45720" rIns="91440" bIns="45720" rtlCol="0">
            <a:noAutofit/>
          </a:bodyPr>
          <a:lstStyle/>
          <a:p>
            <a:pPr marL="0" indent="0">
              <a:buNone/>
            </a:pPr>
            <a:r>
              <a:rPr lang="en-US" sz="3200" dirty="0"/>
              <a:t>SATISFACTION OF </a:t>
            </a:r>
            <a:r>
              <a:rPr lang="en-US" sz="3200" b="1" dirty="0">
                <a:highlight>
                  <a:srgbClr val="00FF00"/>
                </a:highlight>
              </a:rPr>
              <a:t>ALL</a:t>
            </a:r>
            <a:r>
              <a:rPr lang="en-US" sz="3200" dirty="0">
                <a:highlight>
                  <a:srgbClr val="00FF00"/>
                </a:highlight>
              </a:rPr>
              <a:t> </a:t>
            </a:r>
            <a:r>
              <a:rPr lang="en-US" sz="3200" dirty="0"/>
              <a:t>OF THE FOLLOWING:</a:t>
            </a:r>
          </a:p>
          <a:p>
            <a:pPr marL="469900" indent="-342900">
              <a:buFont typeface="Wingdings" pitchFamily="2" charset="2"/>
              <a:buChar char="Ø"/>
            </a:pPr>
            <a:r>
              <a:rPr lang="en-US" sz="3200" dirty="0"/>
              <a:t>More than 20 employees</a:t>
            </a:r>
          </a:p>
          <a:p>
            <a:pPr marL="469900" indent="-342900">
              <a:buFont typeface="Wingdings" pitchFamily="2" charset="2"/>
              <a:buChar char="Ø"/>
            </a:pPr>
            <a:r>
              <a:rPr lang="en-US" sz="3200" dirty="0"/>
              <a:t>More than 20 employees in United States</a:t>
            </a:r>
          </a:p>
          <a:p>
            <a:pPr marL="469900" indent="-342900">
              <a:buFont typeface="Wingdings" pitchFamily="2" charset="2"/>
              <a:buChar char="Ø"/>
            </a:pPr>
            <a:r>
              <a:rPr lang="en-US" sz="3200" dirty="0"/>
              <a:t>Physical presence in United States</a:t>
            </a:r>
          </a:p>
          <a:p>
            <a:pPr marL="469900" indent="-342900">
              <a:buFont typeface="Wingdings" pitchFamily="2" charset="2"/>
              <a:buChar char="Ø"/>
            </a:pPr>
            <a:r>
              <a:rPr lang="en-US" sz="3200" dirty="0"/>
              <a:t>$5,000,000 or more gross receipts in </a:t>
            </a:r>
            <a:r>
              <a:rPr lang="en-US" sz="3200" dirty="0">
                <a:highlight>
                  <a:srgbClr val="FFFF00"/>
                </a:highlight>
              </a:rPr>
              <a:t>prior year</a:t>
            </a:r>
          </a:p>
          <a:p>
            <a:pPr marL="469900" indent="-342900">
              <a:buFont typeface="Wingdings" pitchFamily="2" charset="2"/>
              <a:buChar char="Ø"/>
            </a:pPr>
            <a:r>
              <a:rPr lang="en-US" sz="3200" dirty="0"/>
              <a:t>Reporting of all gross receipts to IRS</a:t>
            </a:r>
          </a:p>
          <a:p>
            <a:pPr marL="469900" indent="-342900">
              <a:spcAft>
                <a:spcPts val="1200"/>
              </a:spcAft>
              <a:buFont typeface="Wingdings" pitchFamily="2" charset="2"/>
              <a:buChar char="Ø"/>
            </a:pPr>
            <a:r>
              <a:rPr lang="en-US" sz="3200" dirty="0"/>
              <a:t>If gross receipts include foreign receipts, then gross receipts less foreign receipts must be in excess of $5,000,000</a:t>
            </a:r>
          </a:p>
          <a:p>
            <a:pPr marL="0" indent="0">
              <a:buNone/>
            </a:pPr>
            <a:r>
              <a:rPr lang="en-US" i="1" dirty="0">
                <a:solidFill>
                  <a:srgbClr val="7030A0"/>
                </a:solidFill>
                <a:highlight>
                  <a:srgbClr val="FFFF00"/>
                </a:highlight>
              </a:rPr>
              <a:t>WATCH OUT:  If Large Operating Company ceases to meet these requirements, it is no longer exempt.</a:t>
            </a:r>
          </a:p>
        </p:txBody>
      </p:sp>
      <p:sp>
        <p:nvSpPr>
          <p:cNvPr id="4" name="TextBox 3">
            <a:extLst>
              <a:ext uri="{FF2B5EF4-FFF2-40B4-BE49-F238E27FC236}">
                <a16:creationId xmlns:a16="http://schemas.microsoft.com/office/drawing/2014/main" id="{4F50A0C0-3034-1E22-8469-C149B83E3BBA}"/>
              </a:ext>
            </a:extLst>
          </p:cNvPr>
          <p:cNvSpPr txBox="1">
            <a:spLocks noGrp="1" noRot="1" noMove="1" noResize="1" noEditPoints="1" noAdjustHandles="1" noChangeArrowheads="1" noChangeShapeType="1"/>
          </p:cNvSpPr>
          <p:nvPr/>
        </p:nvSpPr>
        <p:spPr>
          <a:xfrm>
            <a:off x="11132650" y="6855"/>
            <a:ext cx="1059350" cy="276999"/>
          </a:xfrm>
          <a:prstGeom prst="rect">
            <a:avLst/>
          </a:prstGeom>
          <a:noFill/>
        </p:spPr>
        <p:txBody>
          <a:bodyPr wrap="square" rtlCol="0">
            <a:spAutoFit/>
          </a:bodyPr>
          <a:lstStyle/>
          <a:p>
            <a:pPr>
              <a:spcAft>
                <a:spcPts val="600"/>
              </a:spcAft>
            </a:pPr>
            <a:r>
              <a:rPr lang="en-US" sz="1200" dirty="0"/>
              <a:t>Hairston-</a:t>
            </a:r>
            <a:fld id="{173B793E-5BFB-194A-A861-5135AFA395FB}" type="slidenum">
              <a:rPr lang="en-US" sz="1200" smtClean="0"/>
              <a:pPr>
                <a:spcAft>
                  <a:spcPts val="600"/>
                </a:spcAft>
              </a:pPr>
              <a:t>8</a:t>
            </a:fld>
            <a:endParaRPr lang="en-US" sz="1200" dirty="0"/>
          </a:p>
        </p:txBody>
      </p:sp>
    </p:spTree>
    <p:extLst>
      <p:ext uri="{BB962C8B-B14F-4D97-AF65-F5344CB8AC3E}">
        <p14:creationId xmlns:p14="http://schemas.microsoft.com/office/powerpoint/2010/main" val="686542145"/>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045BF01-625E-4022-91E5-488DB3FCB7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0658" cy="6858000"/>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schemeClr>
              </a:solidFill>
            </a:endParaRPr>
          </a:p>
        </p:txBody>
      </p:sp>
      <p:sp>
        <p:nvSpPr>
          <p:cNvPr id="2" name="Title 1">
            <a:extLst>
              <a:ext uri="{FF2B5EF4-FFF2-40B4-BE49-F238E27FC236}">
                <a16:creationId xmlns:a16="http://schemas.microsoft.com/office/drawing/2014/main" id="{1994A76D-58C6-5975-6A92-D2A2640D2520}"/>
              </a:ext>
            </a:extLst>
          </p:cNvPr>
          <p:cNvSpPr>
            <a:spLocks noGrp="1"/>
          </p:cNvSpPr>
          <p:nvPr>
            <p:ph type="title"/>
          </p:nvPr>
        </p:nvSpPr>
        <p:spPr>
          <a:xfrm>
            <a:off x="473669" y="535479"/>
            <a:ext cx="3703320" cy="1947792"/>
          </a:xfrm>
          <a:solidFill>
            <a:schemeClr val="tx1">
              <a:alpha val="50000"/>
            </a:schemeClr>
          </a:solidFill>
          <a:ln w="25400" cap="sq" cmpd="sng">
            <a:solidFill>
              <a:schemeClr val="bg1"/>
            </a:solidFill>
            <a:miter lim="800000"/>
          </a:ln>
        </p:spPr>
        <p:txBody>
          <a:bodyPr vert="horz" lIns="91440" tIns="45720" rIns="91440" bIns="45720" rtlCol="0" anchor="ctr">
            <a:noAutofit/>
          </a:bodyPr>
          <a:lstStyle/>
          <a:p>
            <a:pPr algn="ctr">
              <a:lnSpc>
                <a:spcPct val="140000"/>
              </a:lnSpc>
            </a:pPr>
            <a:r>
              <a:rPr lang="en-US" sz="3600" b="1" kern="1200" dirty="0">
                <a:solidFill>
                  <a:schemeClr val="bg1"/>
                </a:solidFill>
                <a:latin typeface="+mj-lt"/>
                <a:ea typeface="+mj-ea"/>
                <a:cs typeface="+mj-cs"/>
              </a:rPr>
              <a:t>Inactive Entity</a:t>
            </a:r>
            <a:br>
              <a:rPr lang="en-US" sz="3600" b="1" kern="1200" dirty="0">
                <a:solidFill>
                  <a:schemeClr val="bg1"/>
                </a:solidFill>
                <a:latin typeface="+mj-lt"/>
                <a:ea typeface="+mj-ea"/>
                <a:cs typeface="+mj-cs"/>
              </a:rPr>
            </a:br>
            <a:r>
              <a:rPr lang="en-US" sz="3600" b="1" kern="1200" dirty="0">
                <a:solidFill>
                  <a:schemeClr val="bg1"/>
                </a:solidFill>
                <a:latin typeface="+mj-lt"/>
                <a:ea typeface="+mj-ea"/>
                <a:cs typeface="+mj-cs"/>
              </a:rPr>
              <a:t>Exception</a:t>
            </a:r>
          </a:p>
        </p:txBody>
      </p:sp>
      <p:sp useBgFill="1">
        <p:nvSpPr>
          <p:cNvPr id="11" name="Rectangle 10">
            <a:extLst>
              <a:ext uri="{FF2B5EF4-FFF2-40B4-BE49-F238E27FC236}">
                <a16:creationId xmlns:a16="http://schemas.microsoft.com/office/drawing/2014/main" id="{0E442549-290E-4B7E-892E-F2DB911DD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7" y="-2"/>
            <a:ext cx="7537704"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524A565-E9AF-7AFA-5AE1-344D245E729E}"/>
              </a:ext>
            </a:extLst>
          </p:cNvPr>
          <p:cNvSpPr>
            <a:spLocks noGrp="1"/>
          </p:cNvSpPr>
          <p:nvPr>
            <p:ph idx="1"/>
          </p:nvPr>
        </p:nvSpPr>
        <p:spPr>
          <a:xfrm>
            <a:off x="5398172" y="1754505"/>
            <a:ext cx="6049953" cy="3889058"/>
          </a:xfrm>
        </p:spPr>
        <p:txBody>
          <a:bodyPr vert="horz" lIns="91440" tIns="45720" rIns="91440" bIns="45720" rtlCol="0" anchor="b">
            <a:noAutofit/>
          </a:bodyPr>
          <a:lstStyle/>
          <a:p>
            <a:pPr marL="469900" indent="-469900">
              <a:lnSpc>
                <a:spcPct val="100000"/>
              </a:lnSpc>
              <a:spcAft>
                <a:spcPts val="1200"/>
              </a:spcAft>
              <a:buFont typeface="Wingdings" pitchFamily="2" charset="2"/>
              <a:buChar char="q"/>
            </a:pPr>
            <a:r>
              <a:rPr lang="en-US" sz="3600" dirty="0"/>
              <a:t>If in existence before January 1, 2020</a:t>
            </a:r>
          </a:p>
          <a:p>
            <a:pPr marL="469900" indent="-469900">
              <a:lnSpc>
                <a:spcPct val="100000"/>
              </a:lnSpc>
              <a:spcAft>
                <a:spcPts val="1200"/>
              </a:spcAft>
              <a:buFont typeface="Wingdings" pitchFamily="2" charset="2"/>
              <a:buChar char="q"/>
            </a:pPr>
            <a:r>
              <a:rPr lang="en-US" sz="3600" dirty="0"/>
              <a:t>No change of ownership in last 12 months</a:t>
            </a:r>
          </a:p>
          <a:p>
            <a:pPr marL="469900" indent="-469900">
              <a:lnSpc>
                <a:spcPct val="100000"/>
              </a:lnSpc>
              <a:spcAft>
                <a:spcPts val="1200"/>
              </a:spcAft>
              <a:buFont typeface="Wingdings" pitchFamily="2" charset="2"/>
              <a:buChar char="q"/>
            </a:pPr>
            <a:r>
              <a:rPr lang="en-US" sz="3600" dirty="0"/>
              <a:t>No receipts of over $1,000 in past year</a:t>
            </a:r>
          </a:p>
          <a:p>
            <a:pPr marL="469900" indent="-469900">
              <a:lnSpc>
                <a:spcPct val="100000"/>
              </a:lnSpc>
              <a:spcAft>
                <a:spcPts val="1200"/>
              </a:spcAft>
              <a:buFont typeface="Wingdings" pitchFamily="2" charset="2"/>
              <a:buChar char="q"/>
            </a:pPr>
            <a:r>
              <a:rPr lang="en-US" sz="3600" dirty="0"/>
              <a:t>Owns no assets</a:t>
            </a:r>
          </a:p>
        </p:txBody>
      </p:sp>
      <p:pic>
        <p:nvPicPr>
          <p:cNvPr id="5" name="Picture 2">
            <a:extLst>
              <a:ext uri="{FF2B5EF4-FFF2-40B4-BE49-F238E27FC236}">
                <a16:creationId xmlns:a16="http://schemas.microsoft.com/office/drawing/2014/main" id="{8582EB01-1DD9-E579-27CD-1748F4B65AF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23" y="3428999"/>
            <a:ext cx="4434211" cy="248327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D7DB92E-79A9-2741-FB10-6345D528D68E}"/>
              </a:ext>
            </a:extLst>
          </p:cNvPr>
          <p:cNvSpPr txBox="1"/>
          <p:nvPr/>
        </p:nvSpPr>
        <p:spPr>
          <a:xfrm>
            <a:off x="11132650" y="6855"/>
            <a:ext cx="1059350" cy="276999"/>
          </a:xfrm>
          <a:prstGeom prst="rect">
            <a:avLst/>
          </a:prstGeom>
          <a:noFill/>
        </p:spPr>
        <p:txBody>
          <a:bodyPr wrap="square" rtlCol="0">
            <a:spAutoFit/>
          </a:bodyPr>
          <a:lstStyle/>
          <a:p>
            <a:pPr>
              <a:spcAft>
                <a:spcPts val="600"/>
              </a:spcAft>
            </a:pPr>
            <a:r>
              <a:rPr lang="en-US" sz="1200" dirty="0"/>
              <a:t>Hairston-</a:t>
            </a:r>
            <a:fld id="{173B793E-5BFB-194A-A861-5135AFA395FB}" type="slidenum">
              <a:rPr lang="en-US" sz="1200" smtClean="0"/>
              <a:pPr>
                <a:spcAft>
                  <a:spcPts val="600"/>
                </a:spcAft>
              </a:pPr>
              <a:t>9</a:t>
            </a:fld>
            <a:endParaRPr lang="en-US" sz="1200" dirty="0"/>
          </a:p>
        </p:txBody>
      </p:sp>
    </p:spTree>
    <p:extLst>
      <p:ext uri="{BB962C8B-B14F-4D97-AF65-F5344CB8AC3E}">
        <p14:creationId xmlns:p14="http://schemas.microsoft.com/office/powerpoint/2010/main" val="2724174261"/>
      </p:ext>
    </p:extLst>
  </p:cSld>
  <p:clrMapOvr>
    <a:overrideClrMapping bg1="dk1" tx1="lt1" bg2="dk2" tx2="lt2" accent1="accent1" accent2="accent2" accent3="accent3" accent4="accent4" accent5="accent5" accent6="accent6" hlink="hlink" folHlink="folHlink"/>
  </p:clrMapOvr>
  <p:transition advClick="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18256</TotalTime>
  <Words>2721</Words>
  <Application>Microsoft Macintosh PowerPoint</Application>
  <PresentationFormat>Widescreen</PresentationFormat>
  <Paragraphs>330</Paragraphs>
  <Slides>30</Slides>
  <Notes>29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Meiryo</vt:lpstr>
      <vt:lpstr>Arial</vt:lpstr>
      <vt:lpstr>Calibri</vt:lpstr>
      <vt:lpstr>Calibri Light</vt:lpstr>
      <vt:lpstr>Merriweather Web</vt:lpstr>
      <vt:lpstr>SourceSansProRegular</vt:lpstr>
      <vt:lpstr>Times New Roman</vt:lpstr>
      <vt:lpstr>Wingdings</vt:lpstr>
      <vt:lpstr>Office Theme</vt:lpstr>
      <vt:lpstr>CORPORATE  TRANSPARENCY  ACT</vt:lpstr>
      <vt:lpstr>Corporate Transparency Act held  Unconstitutional  by U.S. District Court in Northern District of Alabama</vt:lpstr>
      <vt:lpstr>WHY ARE WE HERE?   WHAT IS THE CORPORATE TRANSPARENCY ACT and WHY DO I NEED TO KNOW ABOUT IT?</vt:lpstr>
      <vt:lpstr>Who is FinCEN?</vt:lpstr>
      <vt:lpstr>Is My Company a “Reporting Company”?</vt:lpstr>
      <vt:lpstr>What Companies May Not Meet that Definition?</vt:lpstr>
      <vt:lpstr>Reporting Company Exemptions</vt:lpstr>
      <vt:lpstr>Large Operating Company Exception</vt:lpstr>
      <vt:lpstr>Inactive Entity Exception</vt:lpstr>
      <vt:lpstr>When  to  Report </vt:lpstr>
      <vt:lpstr>What  must  be  reported?</vt:lpstr>
      <vt:lpstr>Is my Company  required to  report its  company applicants?  </vt:lpstr>
      <vt:lpstr>Who’s a “Company Applicant”?</vt:lpstr>
      <vt:lpstr>Who is Beneficial Owner?</vt:lpstr>
      <vt:lpstr>What is “Substantial Control”?</vt:lpstr>
      <vt:lpstr>What is “Ownership Interest”?</vt:lpstr>
      <vt:lpstr>Reporting Company with Multiple Indirect Owners</vt:lpstr>
      <vt:lpstr>Beneficial Ownership Exceptions</vt:lpstr>
      <vt:lpstr>Beneficial Ownership Informational Report</vt:lpstr>
      <vt:lpstr>Beneficial Ownership Informational  Report   Results </vt:lpstr>
      <vt:lpstr>FinCEN ID</vt:lpstr>
      <vt:lpstr>FinCEN ID Results</vt:lpstr>
      <vt:lpstr>Penalties </vt:lpstr>
      <vt:lpstr>Safeharbor</vt:lpstr>
      <vt:lpstr>Duty to Notify?</vt:lpstr>
      <vt:lpstr>Drafting Suggestions?</vt:lpstr>
      <vt:lpstr>Engagement Letter CTA Clause</vt:lpstr>
      <vt:lpstr>No Bearer Shares / LLC Interests</vt:lpstr>
      <vt:lpstr>Resources</vt:lpstr>
      <vt:lpstr>Questions and Answers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TRANSPARENCY ACT</dc:title>
  <dc:creator>Bill Hairston</dc:creator>
  <cp:lastModifiedBy>Bill Hairston</cp:lastModifiedBy>
  <cp:revision>8</cp:revision>
  <cp:lastPrinted>2024-01-19T14:31:07Z</cp:lastPrinted>
  <dcterms:created xsi:type="dcterms:W3CDTF">2024-01-08T20:42:04Z</dcterms:created>
  <dcterms:modified xsi:type="dcterms:W3CDTF">2024-03-05T15:05:45Z</dcterms:modified>
</cp:coreProperties>
</file>